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12536-387A-40A4-9B23-A0A9CFE3FB5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C00FA-4560-4BCE-8A70-D2C861BE34B9}">
      <dgm:prSet phldrT="[Текст]"/>
      <dgm:spPr/>
      <dgm:t>
        <a:bodyPr/>
        <a:lstStyle/>
        <a:p>
          <a:r>
            <a:rPr lang="ru-RU" dirty="0"/>
            <a:t>Выбор места - перед выездом специалиста часто нет оперативной </a:t>
          </a:r>
          <a:r>
            <a:rPr lang="ru-RU" dirty="0" smtClean="0"/>
            <a:t>информации</a:t>
          </a:r>
          <a:endParaRPr lang="ru-RU" dirty="0"/>
        </a:p>
      </dgm:t>
    </dgm:pt>
    <dgm:pt modelId="{FAE54E96-F29E-4ECC-AC7B-1E1988F8DE07}" type="parTrans" cxnId="{8A1C9F36-0622-411B-B635-763B6C37F6E2}">
      <dgm:prSet/>
      <dgm:spPr/>
      <dgm:t>
        <a:bodyPr/>
        <a:lstStyle/>
        <a:p>
          <a:endParaRPr lang="ru-RU"/>
        </a:p>
      </dgm:t>
    </dgm:pt>
    <dgm:pt modelId="{6438AFD7-B9BE-4925-A646-5360F2AB0521}" type="sibTrans" cxnId="{8A1C9F36-0622-411B-B635-763B6C37F6E2}">
      <dgm:prSet/>
      <dgm:spPr/>
      <dgm:t>
        <a:bodyPr/>
        <a:lstStyle/>
        <a:p>
          <a:endParaRPr lang="ru-RU"/>
        </a:p>
      </dgm:t>
    </dgm:pt>
    <dgm:pt modelId="{6CAC443A-4C5A-472B-9BA5-A855B4A7D7F0}">
      <dgm:prSet phldrT="[Текст]"/>
      <dgm:spPr/>
      <dgm:t>
        <a:bodyPr/>
        <a:lstStyle/>
        <a:p>
          <a:r>
            <a:rPr lang="ru-RU" dirty="0" smtClean="0"/>
            <a:t>Решение </a:t>
          </a:r>
          <a:r>
            <a:rPr lang="en-US" dirty="0" err="1" smtClean="0"/>
            <a:t>MyTask</a:t>
          </a:r>
          <a:endParaRPr lang="ru-RU" dirty="0"/>
        </a:p>
      </dgm:t>
    </dgm:pt>
    <dgm:pt modelId="{CAE8C121-1BF1-4C80-A949-B1DC68A07BBD}" type="parTrans" cxnId="{A237B4A7-B748-4963-8760-EB63AF5AE593}">
      <dgm:prSet/>
      <dgm:spPr/>
      <dgm:t>
        <a:bodyPr/>
        <a:lstStyle/>
        <a:p>
          <a:endParaRPr lang="ru-RU"/>
        </a:p>
      </dgm:t>
    </dgm:pt>
    <dgm:pt modelId="{291BA48B-FFAB-4A2B-BC86-6C19036F5988}" type="sibTrans" cxnId="{A237B4A7-B748-4963-8760-EB63AF5AE593}">
      <dgm:prSet/>
      <dgm:spPr/>
      <dgm:t>
        <a:bodyPr/>
        <a:lstStyle/>
        <a:p>
          <a:endParaRPr lang="ru-RU"/>
        </a:p>
      </dgm:t>
    </dgm:pt>
    <dgm:pt modelId="{F5320898-A55D-447C-A236-87A2738DDC72}">
      <dgm:prSet phldrT="[Текст]"/>
      <dgm:spPr/>
      <dgm:t>
        <a:bodyPr/>
        <a:lstStyle/>
        <a:p>
          <a:r>
            <a:rPr lang="ru-RU" dirty="0" smtClean="0"/>
            <a:t>Оценка </a:t>
          </a:r>
          <a:r>
            <a:rPr lang="ru-RU" dirty="0"/>
            <a:t>города - недостаточно информации о текущей обстановке в </a:t>
          </a:r>
          <a:r>
            <a:rPr lang="ru-RU" dirty="0" smtClean="0"/>
            <a:t>городе</a:t>
          </a:r>
          <a:endParaRPr lang="ru-RU" dirty="0"/>
        </a:p>
      </dgm:t>
    </dgm:pt>
    <dgm:pt modelId="{AADBCD08-2943-4A29-9B02-6411C8B4ED36}" type="parTrans" cxnId="{39136DFF-2493-49F3-BA4F-472BBA5F00CB}">
      <dgm:prSet/>
      <dgm:spPr/>
      <dgm:t>
        <a:bodyPr/>
        <a:lstStyle/>
        <a:p>
          <a:endParaRPr lang="ru-RU"/>
        </a:p>
      </dgm:t>
    </dgm:pt>
    <dgm:pt modelId="{2319FB9A-88C3-4F20-9DCF-EE40AEA2B86A}" type="sibTrans" cxnId="{39136DFF-2493-49F3-BA4F-472BBA5F00CB}">
      <dgm:prSet/>
      <dgm:spPr/>
      <dgm:t>
        <a:bodyPr/>
        <a:lstStyle/>
        <a:p>
          <a:endParaRPr lang="ru-RU"/>
        </a:p>
      </dgm:t>
    </dgm:pt>
    <dgm:pt modelId="{C930E72F-149F-4026-AC54-EA0E51CAE9D9}">
      <dgm:prSet phldrT="[Текст]"/>
      <dgm:spPr/>
      <dgm:t>
        <a:bodyPr/>
        <a:lstStyle/>
        <a:p>
          <a:r>
            <a:rPr lang="ru-RU" dirty="0" smtClean="0"/>
            <a:t>Магазины </a:t>
          </a:r>
          <a:r>
            <a:rPr lang="ru-RU" dirty="0"/>
            <a:t>конкурентов - мало информации о местных сетях в открытых источниках </a:t>
          </a:r>
        </a:p>
      </dgm:t>
    </dgm:pt>
    <dgm:pt modelId="{50B1682D-4E5A-47F2-BC39-B345A84D7957}" type="parTrans" cxnId="{9A5C34E5-5918-4EEE-9356-E6D738E9266D}">
      <dgm:prSet/>
      <dgm:spPr/>
      <dgm:t>
        <a:bodyPr/>
        <a:lstStyle/>
        <a:p>
          <a:endParaRPr lang="ru-RU"/>
        </a:p>
      </dgm:t>
    </dgm:pt>
    <dgm:pt modelId="{8A61097E-63D6-437B-8507-FFE901F11042}" type="sibTrans" cxnId="{9A5C34E5-5918-4EEE-9356-E6D738E9266D}">
      <dgm:prSet/>
      <dgm:spPr/>
      <dgm:t>
        <a:bodyPr/>
        <a:lstStyle/>
        <a:p>
          <a:endParaRPr lang="ru-RU"/>
        </a:p>
      </dgm:t>
    </dgm:pt>
    <dgm:pt modelId="{1F33B336-B4BA-4DBD-B6E2-C06B9C20F742}">
      <dgm:prSet phldrT="[Текст]"/>
      <dgm:spPr/>
      <dgm:t>
        <a:bodyPr/>
        <a:lstStyle/>
        <a:p>
          <a:r>
            <a:rPr lang="ru-RU" dirty="0" smtClean="0"/>
            <a:t>«Слабое звено»</a:t>
          </a:r>
          <a:endParaRPr lang="ru-RU" dirty="0"/>
        </a:p>
      </dgm:t>
    </dgm:pt>
    <dgm:pt modelId="{D3E7B596-E4A6-40CC-A216-EEB940786850}" type="parTrans" cxnId="{596E4CA7-5AB7-49DA-87D8-AE90D28414A0}">
      <dgm:prSet/>
      <dgm:spPr/>
      <dgm:t>
        <a:bodyPr/>
        <a:lstStyle/>
        <a:p>
          <a:endParaRPr lang="ru-RU"/>
        </a:p>
      </dgm:t>
    </dgm:pt>
    <dgm:pt modelId="{2AFFCA2B-A9A1-491D-8705-45BA9CBB5186}" type="sibTrans" cxnId="{596E4CA7-5AB7-49DA-87D8-AE90D28414A0}">
      <dgm:prSet/>
      <dgm:spPr/>
      <dgm:t>
        <a:bodyPr/>
        <a:lstStyle/>
        <a:p>
          <a:endParaRPr lang="ru-RU"/>
        </a:p>
      </dgm:t>
    </dgm:pt>
    <dgm:pt modelId="{46F6B660-56D5-43BF-8FD1-594B9860D125}">
      <dgm:prSet phldrT="[Текст]"/>
      <dgm:spPr/>
      <dgm:t>
        <a:bodyPr/>
        <a:lstStyle/>
        <a:p>
          <a:r>
            <a:rPr lang="ru-RU" dirty="0" err="1" smtClean="0"/>
            <a:t>Фотофиксация</a:t>
          </a:r>
          <a:r>
            <a:rPr lang="ru-RU" dirty="0" smtClean="0"/>
            <a:t> </a:t>
          </a:r>
          <a:r>
            <a:rPr lang="ru-RU" dirty="0"/>
            <a:t>выбранных по карте мест размещения магазинов - строительство на свободных участках, покупка/аренда, строящиеся торговые </a:t>
          </a:r>
          <a:r>
            <a:rPr lang="ru-RU" dirty="0" smtClean="0"/>
            <a:t>центры</a:t>
          </a:r>
          <a:endParaRPr lang="ru-RU" dirty="0"/>
        </a:p>
      </dgm:t>
    </dgm:pt>
    <dgm:pt modelId="{F263A8CE-6DC1-4F11-A742-4534F672D497}" type="parTrans" cxnId="{5E0DA477-2F6E-47FF-BE3B-E8564A22AB2F}">
      <dgm:prSet/>
      <dgm:spPr/>
      <dgm:t>
        <a:bodyPr/>
        <a:lstStyle/>
        <a:p>
          <a:endParaRPr lang="ru-RU"/>
        </a:p>
      </dgm:t>
    </dgm:pt>
    <dgm:pt modelId="{FE4B943D-7C1A-4EF7-A688-217B6D4FBBA0}" type="sibTrans" cxnId="{5E0DA477-2F6E-47FF-BE3B-E8564A22AB2F}">
      <dgm:prSet/>
      <dgm:spPr/>
      <dgm:t>
        <a:bodyPr/>
        <a:lstStyle/>
        <a:p>
          <a:endParaRPr lang="ru-RU"/>
        </a:p>
      </dgm:t>
    </dgm:pt>
    <dgm:pt modelId="{3C9BEFB4-6F02-4DE2-8F78-D00BD4F96AFD}">
      <dgm:prSet phldrT="[Текст]"/>
      <dgm:spPr/>
      <dgm:t>
        <a:bodyPr/>
        <a:lstStyle/>
        <a:p>
          <a:r>
            <a:rPr lang="ru-RU" dirty="0" smtClean="0"/>
            <a:t>Предоставление </a:t>
          </a:r>
          <a:r>
            <a:rPr lang="ru-RU" dirty="0"/>
            <a:t>фотографий города для оценки уровня доходов населения - машины, дома, ТВ тарелки и </a:t>
          </a:r>
          <a:r>
            <a:rPr lang="ru-RU" dirty="0" err="1" smtClean="0"/>
            <a:t>др</a:t>
          </a:r>
          <a:endParaRPr lang="ru-RU" dirty="0"/>
        </a:p>
      </dgm:t>
    </dgm:pt>
    <dgm:pt modelId="{8DF24366-7AF6-40F2-857E-8EC4B73533DE}" type="parTrans" cxnId="{2D15EAE1-FD87-4DC2-AA75-85B57C23F20B}">
      <dgm:prSet/>
      <dgm:spPr/>
      <dgm:t>
        <a:bodyPr/>
        <a:lstStyle/>
        <a:p>
          <a:endParaRPr lang="ru-RU"/>
        </a:p>
      </dgm:t>
    </dgm:pt>
    <dgm:pt modelId="{91E13C2C-D594-4CCE-AD79-44D56AC42F62}" type="sibTrans" cxnId="{2D15EAE1-FD87-4DC2-AA75-85B57C23F20B}">
      <dgm:prSet/>
      <dgm:spPr/>
      <dgm:t>
        <a:bodyPr/>
        <a:lstStyle/>
        <a:p>
          <a:endParaRPr lang="ru-RU"/>
        </a:p>
      </dgm:t>
    </dgm:pt>
    <dgm:pt modelId="{9D93B601-C7F1-43B7-BB9B-E9576ED41D16}">
      <dgm:prSet phldrT="[Текст]"/>
      <dgm:spPr/>
      <dgm:t>
        <a:bodyPr/>
        <a:lstStyle/>
        <a:p>
          <a:r>
            <a:rPr lang="ru-RU" dirty="0" smtClean="0"/>
            <a:t>Анализ </a:t>
          </a:r>
          <a:r>
            <a:rPr lang="ru-RU" dirty="0"/>
            <a:t>магазинов конкурентов в городе - форматы, оформление витрин и торговых залов,  товарное наполнение, ценовой уровень </a:t>
          </a:r>
        </a:p>
      </dgm:t>
    </dgm:pt>
    <dgm:pt modelId="{BB954FA7-EFBA-4AE6-AEE1-70E0DDD4EDE8}" type="parTrans" cxnId="{1A8CB84C-9CD9-43C8-8C45-1F6E5841C3B4}">
      <dgm:prSet/>
      <dgm:spPr/>
      <dgm:t>
        <a:bodyPr/>
        <a:lstStyle/>
        <a:p>
          <a:endParaRPr lang="ru-RU"/>
        </a:p>
      </dgm:t>
    </dgm:pt>
    <dgm:pt modelId="{2C134132-1154-486C-BF27-86D6C539AA00}" type="sibTrans" cxnId="{1A8CB84C-9CD9-43C8-8C45-1F6E5841C3B4}">
      <dgm:prSet/>
      <dgm:spPr/>
      <dgm:t>
        <a:bodyPr/>
        <a:lstStyle/>
        <a:p>
          <a:endParaRPr lang="ru-RU"/>
        </a:p>
      </dgm:t>
    </dgm:pt>
    <dgm:pt modelId="{4E6C8FFE-42C5-40BF-8D50-1DE14C2E6654}" type="pres">
      <dgm:prSet presAssocID="{86B12536-387A-40A4-9B23-A0A9CFE3FB5F}" presName="theList" presStyleCnt="0">
        <dgm:presLayoutVars>
          <dgm:dir/>
          <dgm:animLvl val="lvl"/>
          <dgm:resizeHandles val="exact"/>
        </dgm:presLayoutVars>
      </dgm:prSet>
      <dgm:spPr/>
    </dgm:pt>
    <dgm:pt modelId="{D677BF87-422C-4FDA-BB10-51E547B4867A}" type="pres">
      <dgm:prSet presAssocID="{1F33B336-B4BA-4DBD-B6E2-C06B9C20F742}" presName="compNode" presStyleCnt="0"/>
      <dgm:spPr/>
    </dgm:pt>
    <dgm:pt modelId="{994DACA2-24E0-4D2F-AFC0-A661902576BD}" type="pres">
      <dgm:prSet presAssocID="{1F33B336-B4BA-4DBD-B6E2-C06B9C20F742}" presName="aNode" presStyleLbl="bgShp" presStyleIdx="0" presStyleCnt="2"/>
      <dgm:spPr/>
      <dgm:t>
        <a:bodyPr/>
        <a:lstStyle/>
        <a:p>
          <a:endParaRPr lang="ru-RU"/>
        </a:p>
      </dgm:t>
    </dgm:pt>
    <dgm:pt modelId="{F3E0EAF3-27B2-4B1B-BD67-35016AEE8E8E}" type="pres">
      <dgm:prSet presAssocID="{1F33B336-B4BA-4DBD-B6E2-C06B9C20F742}" presName="textNode" presStyleLbl="bgShp" presStyleIdx="0" presStyleCnt="2"/>
      <dgm:spPr/>
      <dgm:t>
        <a:bodyPr/>
        <a:lstStyle/>
        <a:p>
          <a:endParaRPr lang="ru-RU"/>
        </a:p>
      </dgm:t>
    </dgm:pt>
    <dgm:pt modelId="{BCE662F8-D3F5-4252-9CB6-848617D9D9BC}" type="pres">
      <dgm:prSet presAssocID="{1F33B336-B4BA-4DBD-B6E2-C06B9C20F742}" presName="compChildNode" presStyleCnt="0"/>
      <dgm:spPr/>
    </dgm:pt>
    <dgm:pt modelId="{0B37CE1D-A8CB-4F06-B91E-C4444496BF9D}" type="pres">
      <dgm:prSet presAssocID="{1F33B336-B4BA-4DBD-B6E2-C06B9C20F742}" presName="theInnerList" presStyleCnt="0"/>
      <dgm:spPr/>
    </dgm:pt>
    <dgm:pt modelId="{EF6C1151-FE48-4053-ACE5-7DB81CC5542B}" type="pres">
      <dgm:prSet presAssocID="{EE2C00FA-4560-4BCE-8A70-D2C861BE34B9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84618-77C7-432D-B145-513FB4BCCA6C}" type="pres">
      <dgm:prSet presAssocID="{EE2C00FA-4560-4BCE-8A70-D2C861BE34B9}" presName="aSpace2" presStyleCnt="0"/>
      <dgm:spPr/>
    </dgm:pt>
    <dgm:pt modelId="{34CE59FD-E6ED-41A9-8B44-CFC994BC69B3}" type="pres">
      <dgm:prSet presAssocID="{F5320898-A55D-447C-A236-87A2738DDC72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BC43CD-EF02-4292-8DE8-4EF68F28C966}" type="pres">
      <dgm:prSet presAssocID="{F5320898-A55D-447C-A236-87A2738DDC72}" presName="aSpace2" presStyleCnt="0"/>
      <dgm:spPr/>
    </dgm:pt>
    <dgm:pt modelId="{7ABDB244-C6AF-4B39-BB31-8CD5089E89B8}" type="pres">
      <dgm:prSet presAssocID="{C930E72F-149F-4026-AC54-EA0E51CAE9D9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C33A1-58A5-41D3-B872-C079B09E9D9B}" type="pres">
      <dgm:prSet presAssocID="{1F33B336-B4BA-4DBD-B6E2-C06B9C20F742}" presName="aSpace" presStyleCnt="0"/>
      <dgm:spPr/>
    </dgm:pt>
    <dgm:pt modelId="{C366765B-2539-4AD7-8D33-B5FA114B53B1}" type="pres">
      <dgm:prSet presAssocID="{6CAC443A-4C5A-472B-9BA5-A855B4A7D7F0}" presName="compNode" presStyleCnt="0"/>
      <dgm:spPr/>
    </dgm:pt>
    <dgm:pt modelId="{DA81D763-D0AD-4D71-AA4D-0644CB8AC25A}" type="pres">
      <dgm:prSet presAssocID="{6CAC443A-4C5A-472B-9BA5-A855B4A7D7F0}" presName="aNode" presStyleLbl="bgShp" presStyleIdx="1" presStyleCnt="2"/>
      <dgm:spPr/>
      <dgm:t>
        <a:bodyPr/>
        <a:lstStyle/>
        <a:p>
          <a:endParaRPr lang="ru-RU"/>
        </a:p>
      </dgm:t>
    </dgm:pt>
    <dgm:pt modelId="{621ED345-110D-4166-90EE-DB73F53B4CD2}" type="pres">
      <dgm:prSet presAssocID="{6CAC443A-4C5A-472B-9BA5-A855B4A7D7F0}" presName="textNode" presStyleLbl="bgShp" presStyleIdx="1" presStyleCnt="2"/>
      <dgm:spPr/>
      <dgm:t>
        <a:bodyPr/>
        <a:lstStyle/>
        <a:p>
          <a:endParaRPr lang="ru-RU"/>
        </a:p>
      </dgm:t>
    </dgm:pt>
    <dgm:pt modelId="{1EEEEC61-C6A2-4570-891B-EC80F2F07054}" type="pres">
      <dgm:prSet presAssocID="{6CAC443A-4C5A-472B-9BA5-A855B4A7D7F0}" presName="compChildNode" presStyleCnt="0"/>
      <dgm:spPr/>
    </dgm:pt>
    <dgm:pt modelId="{B674A814-37B8-461D-9C29-5CD215BC6B66}" type="pres">
      <dgm:prSet presAssocID="{6CAC443A-4C5A-472B-9BA5-A855B4A7D7F0}" presName="theInnerList" presStyleCnt="0"/>
      <dgm:spPr/>
    </dgm:pt>
    <dgm:pt modelId="{59C15761-9409-4F27-904B-1B5BCB043EAC}" type="pres">
      <dgm:prSet presAssocID="{46F6B660-56D5-43BF-8FD1-594B9860D125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04024E-BBDD-4BB0-87FE-DDEFC2252D26}" type="pres">
      <dgm:prSet presAssocID="{46F6B660-56D5-43BF-8FD1-594B9860D125}" presName="aSpace2" presStyleCnt="0"/>
      <dgm:spPr/>
    </dgm:pt>
    <dgm:pt modelId="{B54D7BCD-1116-4791-BB7E-4BC6DAE14B3E}" type="pres">
      <dgm:prSet presAssocID="{3C9BEFB4-6F02-4DE2-8F78-D00BD4F96AFD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6D83B9-6198-477F-B676-A2C01B908DA3}" type="pres">
      <dgm:prSet presAssocID="{3C9BEFB4-6F02-4DE2-8F78-D00BD4F96AFD}" presName="aSpace2" presStyleCnt="0"/>
      <dgm:spPr/>
    </dgm:pt>
    <dgm:pt modelId="{7FB62BB6-4C9E-4695-892E-BBD842ABBC25}" type="pres">
      <dgm:prSet presAssocID="{9D93B601-C7F1-43B7-BB9B-E9576ED41D16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C87677-05DE-4720-B4BB-F31F67ECEBB3}" type="presOf" srcId="{6CAC443A-4C5A-472B-9BA5-A855B4A7D7F0}" destId="{DA81D763-D0AD-4D71-AA4D-0644CB8AC25A}" srcOrd="0" destOrd="0" presId="urn:microsoft.com/office/officeart/2005/8/layout/lProcess2"/>
    <dgm:cxn modelId="{24B33D82-8CDB-4D8D-9811-9CBD62E78D43}" type="presOf" srcId="{1F33B336-B4BA-4DBD-B6E2-C06B9C20F742}" destId="{F3E0EAF3-27B2-4B1B-BD67-35016AEE8E8E}" srcOrd="1" destOrd="0" presId="urn:microsoft.com/office/officeart/2005/8/layout/lProcess2"/>
    <dgm:cxn modelId="{2D15EAE1-FD87-4DC2-AA75-85B57C23F20B}" srcId="{6CAC443A-4C5A-472B-9BA5-A855B4A7D7F0}" destId="{3C9BEFB4-6F02-4DE2-8F78-D00BD4F96AFD}" srcOrd="1" destOrd="0" parTransId="{8DF24366-7AF6-40F2-857E-8EC4B73533DE}" sibTransId="{91E13C2C-D594-4CCE-AD79-44D56AC42F62}"/>
    <dgm:cxn modelId="{25B9EE1D-FC13-4F93-84BF-1AEDCF9ECADA}" type="presOf" srcId="{3C9BEFB4-6F02-4DE2-8F78-D00BD4F96AFD}" destId="{B54D7BCD-1116-4791-BB7E-4BC6DAE14B3E}" srcOrd="0" destOrd="0" presId="urn:microsoft.com/office/officeart/2005/8/layout/lProcess2"/>
    <dgm:cxn modelId="{5FCC64D6-0B42-4F56-B506-A4153F049601}" type="presOf" srcId="{1F33B336-B4BA-4DBD-B6E2-C06B9C20F742}" destId="{994DACA2-24E0-4D2F-AFC0-A661902576BD}" srcOrd="0" destOrd="0" presId="urn:microsoft.com/office/officeart/2005/8/layout/lProcess2"/>
    <dgm:cxn modelId="{765E1389-B28A-41D9-80DC-7512BC2D0788}" type="presOf" srcId="{46F6B660-56D5-43BF-8FD1-594B9860D125}" destId="{59C15761-9409-4F27-904B-1B5BCB043EAC}" srcOrd="0" destOrd="0" presId="urn:microsoft.com/office/officeart/2005/8/layout/lProcess2"/>
    <dgm:cxn modelId="{596E4CA7-5AB7-49DA-87D8-AE90D28414A0}" srcId="{86B12536-387A-40A4-9B23-A0A9CFE3FB5F}" destId="{1F33B336-B4BA-4DBD-B6E2-C06B9C20F742}" srcOrd="0" destOrd="0" parTransId="{D3E7B596-E4A6-40CC-A216-EEB940786850}" sibTransId="{2AFFCA2B-A9A1-491D-8705-45BA9CBB5186}"/>
    <dgm:cxn modelId="{E0034BCC-D486-4FF4-BEFD-7DC3BF4A6E5B}" type="presOf" srcId="{C930E72F-149F-4026-AC54-EA0E51CAE9D9}" destId="{7ABDB244-C6AF-4B39-BB31-8CD5089E89B8}" srcOrd="0" destOrd="0" presId="urn:microsoft.com/office/officeart/2005/8/layout/lProcess2"/>
    <dgm:cxn modelId="{1A8CB84C-9CD9-43C8-8C45-1F6E5841C3B4}" srcId="{6CAC443A-4C5A-472B-9BA5-A855B4A7D7F0}" destId="{9D93B601-C7F1-43B7-BB9B-E9576ED41D16}" srcOrd="2" destOrd="0" parTransId="{BB954FA7-EFBA-4AE6-AEE1-70E0DDD4EDE8}" sibTransId="{2C134132-1154-486C-BF27-86D6C539AA00}"/>
    <dgm:cxn modelId="{B42E8CB4-DE02-43F3-B776-3EC23CEB1F45}" type="presOf" srcId="{9D93B601-C7F1-43B7-BB9B-E9576ED41D16}" destId="{7FB62BB6-4C9E-4695-892E-BBD842ABBC25}" srcOrd="0" destOrd="0" presId="urn:microsoft.com/office/officeart/2005/8/layout/lProcess2"/>
    <dgm:cxn modelId="{C0ED9651-A5B5-49E3-BD0A-DE1F3D73BDFE}" type="presOf" srcId="{EE2C00FA-4560-4BCE-8A70-D2C861BE34B9}" destId="{EF6C1151-FE48-4053-ACE5-7DB81CC5542B}" srcOrd="0" destOrd="0" presId="urn:microsoft.com/office/officeart/2005/8/layout/lProcess2"/>
    <dgm:cxn modelId="{8A1C9F36-0622-411B-B635-763B6C37F6E2}" srcId="{1F33B336-B4BA-4DBD-B6E2-C06B9C20F742}" destId="{EE2C00FA-4560-4BCE-8A70-D2C861BE34B9}" srcOrd="0" destOrd="0" parTransId="{FAE54E96-F29E-4ECC-AC7B-1E1988F8DE07}" sibTransId="{6438AFD7-B9BE-4925-A646-5360F2AB0521}"/>
    <dgm:cxn modelId="{5E0DA477-2F6E-47FF-BE3B-E8564A22AB2F}" srcId="{6CAC443A-4C5A-472B-9BA5-A855B4A7D7F0}" destId="{46F6B660-56D5-43BF-8FD1-594B9860D125}" srcOrd="0" destOrd="0" parTransId="{F263A8CE-6DC1-4F11-A742-4534F672D497}" sibTransId="{FE4B943D-7C1A-4EF7-A688-217B6D4FBBA0}"/>
    <dgm:cxn modelId="{39136DFF-2493-49F3-BA4F-472BBA5F00CB}" srcId="{1F33B336-B4BA-4DBD-B6E2-C06B9C20F742}" destId="{F5320898-A55D-447C-A236-87A2738DDC72}" srcOrd="1" destOrd="0" parTransId="{AADBCD08-2943-4A29-9B02-6411C8B4ED36}" sibTransId="{2319FB9A-88C3-4F20-9DCF-EE40AEA2B86A}"/>
    <dgm:cxn modelId="{FF8A1F9A-B8FE-4D1B-8BD8-10D08328B21D}" type="presOf" srcId="{6CAC443A-4C5A-472B-9BA5-A855B4A7D7F0}" destId="{621ED345-110D-4166-90EE-DB73F53B4CD2}" srcOrd="1" destOrd="0" presId="urn:microsoft.com/office/officeart/2005/8/layout/lProcess2"/>
    <dgm:cxn modelId="{9A5C34E5-5918-4EEE-9356-E6D738E9266D}" srcId="{1F33B336-B4BA-4DBD-B6E2-C06B9C20F742}" destId="{C930E72F-149F-4026-AC54-EA0E51CAE9D9}" srcOrd="2" destOrd="0" parTransId="{50B1682D-4E5A-47F2-BC39-B345A84D7957}" sibTransId="{8A61097E-63D6-437B-8507-FFE901F11042}"/>
    <dgm:cxn modelId="{D29AD69F-2F0A-475B-9903-68DDC283A42E}" type="presOf" srcId="{F5320898-A55D-447C-A236-87A2738DDC72}" destId="{34CE59FD-E6ED-41A9-8B44-CFC994BC69B3}" srcOrd="0" destOrd="0" presId="urn:microsoft.com/office/officeart/2005/8/layout/lProcess2"/>
    <dgm:cxn modelId="{360CCA54-713D-485B-A33B-F265C4605BE6}" type="presOf" srcId="{86B12536-387A-40A4-9B23-A0A9CFE3FB5F}" destId="{4E6C8FFE-42C5-40BF-8D50-1DE14C2E6654}" srcOrd="0" destOrd="0" presId="urn:microsoft.com/office/officeart/2005/8/layout/lProcess2"/>
    <dgm:cxn modelId="{A237B4A7-B748-4963-8760-EB63AF5AE593}" srcId="{86B12536-387A-40A4-9B23-A0A9CFE3FB5F}" destId="{6CAC443A-4C5A-472B-9BA5-A855B4A7D7F0}" srcOrd="1" destOrd="0" parTransId="{CAE8C121-1BF1-4C80-A949-B1DC68A07BBD}" sibTransId="{291BA48B-FFAB-4A2B-BC86-6C19036F5988}"/>
    <dgm:cxn modelId="{D5138683-EF66-4723-BDA4-A2CF34CBFBCD}" type="presParOf" srcId="{4E6C8FFE-42C5-40BF-8D50-1DE14C2E6654}" destId="{D677BF87-422C-4FDA-BB10-51E547B4867A}" srcOrd="0" destOrd="0" presId="urn:microsoft.com/office/officeart/2005/8/layout/lProcess2"/>
    <dgm:cxn modelId="{892A5E30-A1D1-4071-88EB-BA0D229F0261}" type="presParOf" srcId="{D677BF87-422C-4FDA-BB10-51E547B4867A}" destId="{994DACA2-24E0-4D2F-AFC0-A661902576BD}" srcOrd="0" destOrd="0" presId="urn:microsoft.com/office/officeart/2005/8/layout/lProcess2"/>
    <dgm:cxn modelId="{41A22B40-920E-466C-8A85-E81A5BEB0B35}" type="presParOf" srcId="{D677BF87-422C-4FDA-BB10-51E547B4867A}" destId="{F3E0EAF3-27B2-4B1B-BD67-35016AEE8E8E}" srcOrd="1" destOrd="0" presId="urn:microsoft.com/office/officeart/2005/8/layout/lProcess2"/>
    <dgm:cxn modelId="{251D5146-9886-4536-B96A-7D0DA2543B07}" type="presParOf" srcId="{D677BF87-422C-4FDA-BB10-51E547B4867A}" destId="{BCE662F8-D3F5-4252-9CB6-848617D9D9BC}" srcOrd="2" destOrd="0" presId="urn:microsoft.com/office/officeart/2005/8/layout/lProcess2"/>
    <dgm:cxn modelId="{6F52AC92-E7AA-4264-9F52-D5FF0CEE2552}" type="presParOf" srcId="{BCE662F8-D3F5-4252-9CB6-848617D9D9BC}" destId="{0B37CE1D-A8CB-4F06-B91E-C4444496BF9D}" srcOrd="0" destOrd="0" presId="urn:microsoft.com/office/officeart/2005/8/layout/lProcess2"/>
    <dgm:cxn modelId="{8B47ADA3-2928-4F31-82E0-DE1792E6E927}" type="presParOf" srcId="{0B37CE1D-A8CB-4F06-B91E-C4444496BF9D}" destId="{EF6C1151-FE48-4053-ACE5-7DB81CC5542B}" srcOrd="0" destOrd="0" presId="urn:microsoft.com/office/officeart/2005/8/layout/lProcess2"/>
    <dgm:cxn modelId="{2C2137BD-9E6C-4162-B298-0E1A6803E378}" type="presParOf" srcId="{0B37CE1D-A8CB-4F06-B91E-C4444496BF9D}" destId="{AD684618-77C7-432D-B145-513FB4BCCA6C}" srcOrd="1" destOrd="0" presId="urn:microsoft.com/office/officeart/2005/8/layout/lProcess2"/>
    <dgm:cxn modelId="{265F7266-2109-4666-9AA0-9956ADB49A46}" type="presParOf" srcId="{0B37CE1D-A8CB-4F06-B91E-C4444496BF9D}" destId="{34CE59FD-E6ED-41A9-8B44-CFC994BC69B3}" srcOrd="2" destOrd="0" presId="urn:microsoft.com/office/officeart/2005/8/layout/lProcess2"/>
    <dgm:cxn modelId="{14C0F95B-6154-4C1A-BA18-9EDA5F47F619}" type="presParOf" srcId="{0B37CE1D-A8CB-4F06-B91E-C4444496BF9D}" destId="{16BC43CD-EF02-4292-8DE8-4EF68F28C966}" srcOrd="3" destOrd="0" presId="urn:microsoft.com/office/officeart/2005/8/layout/lProcess2"/>
    <dgm:cxn modelId="{09EDCC51-6006-4F7D-96C2-0FF0D1161C5D}" type="presParOf" srcId="{0B37CE1D-A8CB-4F06-B91E-C4444496BF9D}" destId="{7ABDB244-C6AF-4B39-BB31-8CD5089E89B8}" srcOrd="4" destOrd="0" presId="urn:microsoft.com/office/officeart/2005/8/layout/lProcess2"/>
    <dgm:cxn modelId="{723B221E-379D-40EE-BC1A-53791C5600E9}" type="presParOf" srcId="{4E6C8FFE-42C5-40BF-8D50-1DE14C2E6654}" destId="{261C33A1-58A5-41D3-B872-C079B09E9D9B}" srcOrd="1" destOrd="0" presId="urn:microsoft.com/office/officeart/2005/8/layout/lProcess2"/>
    <dgm:cxn modelId="{4571EED1-C605-472A-85CD-A440DA5F58A3}" type="presParOf" srcId="{4E6C8FFE-42C5-40BF-8D50-1DE14C2E6654}" destId="{C366765B-2539-4AD7-8D33-B5FA114B53B1}" srcOrd="2" destOrd="0" presId="urn:microsoft.com/office/officeart/2005/8/layout/lProcess2"/>
    <dgm:cxn modelId="{3DD6E6F3-D8FC-4711-912E-64B0DFDBF32E}" type="presParOf" srcId="{C366765B-2539-4AD7-8D33-B5FA114B53B1}" destId="{DA81D763-D0AD-4D71-AA4D-0644CB8AC25A}" srcOrd="0" destOrd="0" presId="urn:microsoft.com/office/officeart/2005/8/layout/lProcess2"/>
    <dgm:cxn modelId="{3CF58EFB-2884-4EE6-AE06-4580FA922DB8}" type="presParOf" srcId="{C366765B-2539-4AD7-8D33-B5FA114B53B1}" destId="{621ED345-110D-4166-90EE-DB73F53B4CD2}" srcOrd="1" destOrd="0" presId="urn:microsoft.com/office/officeart/2005/8/layout/lProcess2"/>
    <dgm:cxn modelId="{767E1896-F5C9-429F-B9A5-9A4D95987D7C}" type="presParOf" srcId="{C366765B-2539-4AD7-8D33-B5FA114B53B1}" destId="{1EEEEC61-C6A2-4570-891B-EC80F2F07054}" srcOrd="2" destOrd="0" presId="urn:microsoft.com/office/officeart/2005/8/layout/lProcess2"/>
    <dgm:cxn modelId="{E06129BF-DB66-4E9A-B8E4-6185F26265F6}" type="presParOf" srcId="{1EEEEC61-C6A2-4570-891B-EC80F2F07054}" destId="{B674A814-37B8-461D-9C29-5CD215BC6B66}" srcOrd="0" destOrd="0" presId="urn:microsoft.com/office/officeart/2005/8/layout/lProcess2"/>
    <dgm:cxn modelId="{83B44C5F-FD13-48D7-B3F8-A06535247780}" type="presParOf" srcId="{B674A814-37B8-461D-9C29-5CD215BC6B66}" destId="{59C15761-9409-4F27-904B-1B5BCB043EAC}" srcOrd="0" destOrd="0" presId="urn:microsoft.com/office/officeart/2005/8/layout/lProcess2"/>
    <dgm:cxn modelId="{A18C997F-05C1-4E99-9656-8906E53B97F6}" type="presParOf" srcId="{B674A814-37B8-461D-9C29-5CD215BC6B66}" destId="{ED04024E-BBDD-4BB0-87FE-DDEFC2252D26}" srcOrd="1" destOrd="0" presId="urn:microsoft.com/office/officeart/2005/8/layout/lProcess2"/>
    <dgm:cxn modelId="{5A134404-39F6-4F69-8A61-94AB2F3CB6F9}" type="presParOf" srcId="{B674A814-37B8-461D-9C29-5CD215BC6B66}" destId="{B54D7BCD-1116-4791-BB7E-4BC6DAE14B3E}" srcOrd="2" destOrd="0" presId="urn:microsoft.com/office/officeart/2005/8/layout/lProcess2"/>
    <dgm:cxn modelId="{FB97B0B5-F688-40E5-9822-CD63818BE6F9}" type="presParOf" srcId="{B674A814-37B8-461D-9C29-5CD215BC6B66}" destId="{786D83B9-6198-477F-B676-A2C01B908DA3}" srcOrd="3" destOrd="0" presId="urn:microsoft.com/office/officeart/2005/8/layout/lProcess2"/>
    <dgm:cxn modelId="{782F708B-085B-43EC-8704-CDECCE0CD4FB}" type="presParOf" srcId="{B674A814-37B8-461D-9C29-5CD215BC6B66}" destId="{7FB62BB6-4C9E-4695-892E-BBD842ABBC25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B12536-387A-40A4-9B23-A0A9CFE3FB5F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C00FA-4560-4BCE-8A70-D2C861BE34B9}">
      <dgm:prSet phldrT="[Текст]"/>
      <dgm:spPr/>
      <dgm:t>
        <a:bodyPr/>
        <a:lstStyle/>
        <a:p>
          <a:r>
            <a:rPr lang="ru-RU" dirty="0"/>
            <a:t>Выбор места - перед выездом специалиста часто нет оперативной </a:t>
          </a:r>
          <a:r>
            <a:rPr lang="ru-RU" dirty="0" smtClean="0"/>
            <a:t>информации</a:t>
          </a:r>
          <a:endParaRPr lang="ru-RU" dirty="0"/>
        </a:p>
      </dgm:t>
    </dgm:pt>
    <dgm:pt modelId="{FAE54E96-F29E-4ECC-AC7B-1E1988F8DE07}" type="parTrans" cxnId="{8A1C9F36-0622-411B-B635-763B6C37F6E2}">
      <dgm:prSet/>
      <dgm:spPr/>
      <dgm:t>
        <a:bodyPr/>
        <a:lstStyle/>
        <a:p>
          <a:endParaRPr lang="ru-RU"/>
        </a:p>
      </dgm:t>
    </dgm:pt>
    <dgm:pt modelId="{6438AFD7-B9BE-4925-A646-5360F2AB0521}" type="sibTrans" cxnId="{8A1C9F36-0622-411B-B635-763B6C37F6E2}">
      <dgm:prSet/>
      <dgm:spPr/>
      <dgm:t>
        <a:bodyPr/>
        <a:lstStyle/>
        <a:p>
          <a:endParaRPr lang="ru-RU"/>
        </a:p>
      </dgm:t>
    </dgm:pt>
    <dgm:pt modelId="{6CAC443A-4C5A-472B-9BA5-A855B4A7D7F0}">
      <dgm:prSet phldrT="[Текст]"/>
      <dgm:spPr/>
      <dgm:t>
        <a:bodyPr/>
        <a:lstStyle/>
        <a:p>
          <a:r>
            <a:rPr lang="ru-RU" dirty="0" smtClean="0"/>
            <a:t>Решение </a:t>
          </a:r>
          <a:r>
            <a:rPr lang="en-US" dirty="0" err="1" smtClean="0"/>
            <a:t>MyTask</a:t>
          </a:r>
          <a:endParaRPr lang="ru-RU" dirty="0"/>
        </a:p>
      </dgm:t>
    </dgm:pt>
    <dgm:pt modelId="{CAE8C121-1BF1-4C80-A949-B1DC68A07BBD}" type="parTrans" cxnId="{A237B4A7-B748-4963-8760-EB63AF5AE593}">
      <dgm:prSet/>
      <dgm:spPr/>
      <dgm:t>
        <a:bodyPr/>
        <a:lstStyle/>
        <a:p>
          <a:endParaRPr lang="ru-RU"/>
        </a:p>
      </dgm:t>
    </dgm:pt>
    <dgm:pt modelId="{291BA48B-FFAB-4A2B-BC86-6C19036F5988}" type="sibTrans" cxnId="{A237B4A7-B748-4963-8760-EB63AF5AE593}">
      <dgm:prSet/>
      <dgm:spPr/>
      <dgm:t>
        <a:bodyPr/>
        <a:lstStyle/>
        <a:p>
          <a:endParaRPr lang="ru-RU"/>
        </a:p>
      </dgm:t>
    </dgm:pt>
    <dgm:pt modelId="{F5320898-A55D-447C-A236-87A2738DDC72}">
      <dgm:prSet phldrT="[Текст]"/>
      <dgm:spPr/>
      <dgm:t>
        <a:bodyPr/>
        <a:lstStyle/>
        <a:p>
          <a:r>
            <a:rPr lang="ru-RU" dirty="0" smtClean="0"/>
            <a:t>Оценка </a:t>
          </a:r>
          <a:r>
            <a:rPr lang="ru-RU" dirty="0"/>
            <a:t>города - недостаточно информации о текущей обстановке в </a:t>
          </a:r>
          <a:r>
            <a:rPr lang="ru-RU" dirty="0" smtClean="0"/>
            <a:t>городе</a:t>
          </a:r>
          <a:endParaRPr lang="ru-RU" dirty="0"/>
        </a:p>
      </dgm:t>
    </dgm:pt>
    <dgm:pt modelId="{AADBCD08-2943-4A29-9B02-6411C8B4ED36}" type="parTrans" cxnId="{39136DFF-2493-49F3-BA4F-472BBA5F00CB}">
      <dgm:prSet/>
      <dgm:spPr/>
      <dgm:t>
        <a:bodyPr/>
        <a:lstStyle/>
        <a:p>
          <a:endParaRPr lang="ru-RU"/>
        </a:p>
      </dgm:t>
    </dgm:pt>
    <dgm:pt modelId="{2319FB9A-88C3-4F20-9DCF-EE40AEA2B86A}" type="sibTrans" cxnId="{39136DFF-2493-49F3-BA4F-472BBA5F00CB}">
      <dgm:prSet/>
      <dgm:spPr/>
      <dgm:t>
        <a:bodyPr/>
        <a:lstStyle/>
        <a:p>
          <a:endParaRPr lang="ru-RU"/>
        </a:p>
      </dgm:t>
    </dgm:pt>
    <dgm:pt modelId="{C930E72F-149F-4026-AC54-EA0E51CAE9D9}">
      <dgm:prSet phldrT="[Текст]"/>
      <dgm:spPr/>
      <dgm:t>
        <a:bodyPr/>
        <a:lstStyle/>
        <a:p>
          <a:r>
            <a:rPr lang="ru-RU" dirty="0" smtClean="0"/>
            <a:t>Магазины </a:t>
          </a:r>
          <a:r>
            <a:rPr lang="ru-RU" dirty="0"/>
            <a:t>конкурентов - мало информации о местных сетях в открытых источниках </a:t>
          </a:r>
        </a:p>
      </dgm:t>
    </dgm:pt>
    <dgm:pt modelId="{50B1682D-4E5A-47F2-BC39-B345A84D7957}" type="parTrans" cxnId="{9A5C34E5-5918-4EEE-9356-E6D738E9266D}">
      <dgm:prSet/>
      <dgm:spPr/>
      <dgm:t>
        <a:bodyPr/>
        <a:lstStyle/>
        <a:p>
          <a:endParaRPr lang="ru-RU"/>
        </a:p>
      </dgm:t>
    </dgm:pt>
    <dgm:pt modelId="{8A61097E-63D6-437B-8507-FFE901F11042}" type="sibTrans" cxnId="{9A5C34E5-5918-4EEE-9356-E6D738E9266D}">
      <dgm:prSet/>
      <dgm:spPr/>
      <dgm:t>
        <a:bodyPr/>
        <a:lstStyle/>
        <a:p>
          <a:endParaRPr lang="ru-RU"/>
        </a:p>
      </dgm:t>
    </dgm:pt>
    <dgm:pt modelId="{1F33B336-B4BA-4DBD-B6E2-C06B9C20F742}">
      <dgm:prSet phldrT="[Текст]"/>
      <dgm:spPr/>
      <dgm:t>
        <a:bodyPr/>
        <a:lstStyle/>
        <a:p>
          <a:r>
            <a:rPr lang="ru-RU" dirty="0" smtClean="0"/>
            <a:t>«Слабое звено»</a:t>
          </a:r>
          <a:endParaRPr lang="ru-RU" dirty="0"/>
        </a:p>
      </dgm:t>
    </dgm:pt>
    <dgm:pt modelId="{D3E7B596-E4A6-40CC-A216-EEB940786850}" type="parTrans" cxnId="{596E4CA7-5AB7-49DA-87D8-AE90D28414A0}">
      <dgm:prSet/>
      <dgm:spPr/>
      <dgm:t>
        <a:bodyPr/>
        <a:lstStyle/>
        <a:p>
          <a:endParaRPr lang="ru-RU"/>
        </a:p>
      </dgm:t>
    </dgm:pt>
    <dgm:pt modelId="{2AFFCA2B-A9A1-491D-8705-45BA9CBB5186}" type="sibTrans" cxnId="{596E4CA7-5AB7-49DA-87D8-AE90D28414A0}">
      <dgm:prSet/>
      <dgm:spPr/>
      <dgm:t>
        <a:bodyPr/>
        <a:lstStyle/>
        <a:p>
          <a:endParaRPr lang="ru-RU"/>
        </a:p>
      </dgm:t>
    </dgm:pt>
    <dgm:pt modelId="{46F6B660-56D5-43BF-8FD1-594B9860D125}">
      <dgm:prSet phldrT="[Текст]"/>
      <dgm:spPr/>
      <dgm:t>
        <a:bodyPr/>
        <a:lstStyle/>
        <a:p>
          <a:r>
            <a:rPr lang="ru-RU" dirty="0" err="1" smtClean="0"/>
            <a:t>Фотофиксация</a:t>
          </a:r>
          <a:r>
            <a:rPr lang="ru-RU" dirty="0" smtClean="0"/>
            <a:t> </a:t>
          </a:r>
          <a:r>
            <a:rPr lang="ru-RU" dirty="0"/>
            <a:t>выбранных по карте мест размещения магазинов - строительство на свободных участках, покупка/аренда, строящиеся торговые </a:t>
          </a:r>
          <a:r>
            <a:rPr lang="ru-RU" dirty="0" smtClean="0"/>
            <a:t>центры</a:t>
          </a:r>
          <a:endParaRPr lang="ru-RU" dirty="0"/>
        </a:p>
      </dgm:t>
    </dgm:pt>
    <dgm:pt modelId="{F263A8CE-6DC1-4F11-A742-4534F672D497}" type="parTrans" cxnId="{5E0DA477-2F6E-47FF-BE3B-E8564A22AB2F}">
      <dgm:prSet/>
      <dgm:spPr/>
      <dgm:t>
        <a:bodyPr/>
        <a:lstStyle/>
        <a:p>
          <a:endParaRPr lang="ru-RU"/>
        </a:p>
      </dgm:t>
    </dgm:pt>
    <dgm:pt modelId="{FE4B943D-7C1A-4EF7-A688-217B6D4FBBA0}" type="sibTrans" cxnId="{5E0DA477-2F6E-47FF-BE3B-E8564A22AB2F}">
      <dgm:prSet/>
      <dgm:spPr/>
      <dgm:t>
        <a:bodyPr/>
        <a:lstStyle/>
        <a:p>
          <a:endParaRPr lang="ru-RU"/>
        </a:p>
      </dgm:t>
    </dgm:pt>
    <dgm:pt modelId="{3C9BEFB4-6F02-4DE2-8F78-D00BD4F96AFD}">
      <dgm:prSet phldrT="[Текст]"/>
      <dgm:spPr/>
      <dgm:t>
        <a:bodyPr/>
        <a:lstStyle/>
        <a:p>
          <a:r>
            <a:rPr lang="ru-RU" dirty="0" smtClean="0"/>
            <a:t>Предоставление </a:t>
          </a:r>
          <a:r>
            <a:rPr lang="ru-RU" dirty="0"/>
            <a:t>фотографий города для оценки уровня доходов населения - машины, дома, ТВ тарелки и </a:t>
          </a:r>
          <a:r>
            <a:rPr lang="ru-RU" dirty="0" err="1" smtClean="0"/>
            <a:t>др</a:t>
          </a:r>
          <a:endParaRPr lang="ru-RU" dirty="0"/>
        </a:p>
      </dgm:t>
    </dgm:pt>
    <dgm:pt modelId="{8DF24366-7AF6-40F2-857E-8EC4B73533DE}" type="parTrans" cxnId="{2D15EAE1-FD87-4DC2-AA75-85B57C23F20B}">
      <dgm:prSet/>
      <dgm:spPr/>
      <dgm:t>
        <a:bodyPr/>
        <a:lstStyle/>
        <a:p>
          <a:endParaRPr lang="ru-RU"/>
        </a:p>
      </dgm:t>
    </dgm:pt>
    <dgm:pt modelId="{91E13C2C-D594-4CCE-AD79-44D56AC42F62}" type="sibTrans" cxnId="{2D15EAE1-FD87-4DC2-AA75-85B57C23F20B}">
      <dgm:prSet/>
      <dgm:spPr/>
      <dgm:t>
        <a:bodyPr/>
        <a:lstStyle/>
        <a:p>
          <a:endParaRPr lang="ru-RU"/>
        </a:p>
      </dgm:t>
    </dgm:pt>
    <dgm:pt modelId="{9D93B601-C7F1-43B7-BB9B-E9576ED41D16}">
      <dgm:prSet phldrT="[Текст]"/>
      <dgm:spPr/>
      <dgm:t>
        <a:bodyPr/>
        <a:lstStyle/>
        <a:p>
          <a:r>
            <a:rPr lang="ru-RU" dirty="0" smtClean="0"/>
            <a:t>Анализ </a:t>
          </a:r>
          <a:r>
            <a:rPr lang="ru-RU" dirty="0"/>
            <a:t>магазинов конкурентов в городе - форматы, оформление витрин и торговых залов,  товарное наполнение, ценовой уровень </a:t>
          </a:r>
        </a:p>
      </dgm:t>
    </dgm:pt>
    <dgm:pt modelId="{BB954FA7-EFBA-4AE6-AEE1-70E0DDD4EDE8}" type="parTrans" cxnId="{1A8CB84C-9CD9-43C8-8C45-1F6E5841C3B4}">
      <dgm:prSet/>
      <dgm:spPr/>
      <dgm:t>
        <a:bodyPr/>
        <a:lstStyle/>
        <a:p>
          <a:endParaRPr lang="ru-RU"/>
        </a:p>
      </dgm:t>
    </dgm:pt>
    <dgm:pt modelId="{2C134132-1154-486C-BF27-86D6C539AA00}" type="sibTrans" cxnId="{1A8CB84C-9CD9-43C8-8C45-1F6E5841C3B4}">
      <dgm:prSet/>
      <dgm:spPr/>
      <dgm:t>
        <a:bodyPr/>
        <a:lstStyle/>
        <a:p>
          <a:endParaRPr lang="ru-RU"/>
        </a:p>
      </dgm:t>
    </dgm:pt>
    <dgm:pt modelId="{F69DCDE0-62AA-4481-B3E4-1C0F7B0F4583}" type="pres">
      <dgm:prSet presAssocID="{86B12536-387A-40A4-9B23-A0A9CFE3FB5F}" presName="Name0" presStyleCnt="0">
        <dgm:presLayoutVars>
          <dgm:dir/>
          <dgm:animLvl val="lvl"/>
          <dgm:resizeHandles val="exact"/>
        </dgm:presLayoutVars>
      </dgm:prSet>
      <dgm:spPr/>
    </dgm:pt>
    <dgm:pt modelId="{E575461F-19B3-4C9F-B55E-6EE421AC736A}" type="pres">
      <dgm:prSet presAssocID="{6CAC443A-4C5A-472B-9BA5-A855B4A7D7F0}" presName="boxAndChildren" presStyleCnt="0"/>
      <dgm:spPr/>
    </dgm:pt>
    <dgm:pt modelId="{491AF8B8-60E7-4B52-AF71-8665889CC0D7}" type="pres">
      <dgm:prSet presAssocID="{6CAC443A-4C5A-472B-9BA5-A855B4A7D7F0}" presName="parentTextBox" presStyleLbl="node1" presStyleIdx="0" presStyleCnt="2"/>
      <dgm:spPr/>
      <dgm:t>
        <a:bodyPr/>
        <a:lstStyle/>
        <a:p>
          <a:endParaRPr lang="ru-RU"/>
        </a:p>
      </dgm:t>
    </dgm:pt>
    <dgm:pt modelId="{2266FB8E-8FD1-47B5-9FF6-A7E03BF5FC71}" type="pres">
      <dgm:prSet presAssocID="{6CAC443A-4C5A-472B-9BA5-A855B4A7D7F0}" presName="entireBox" presStyleLbl="node1" presStyleIdx="0" presStyleCnt="2"/>
      <dgm:spPr/>
      <dgm:t>
        <a:bodyPr/>
        <a:lstStyle/>
        <a:p>
          <a:endParaRPr lang="ru-RU"/>
        </a:p>
      </dgm:t>
    </dgm:pt>
    <dgm:pt modelId="{89D0C203-8AC9-44B4-891A-03066E565E13}" type="pres">
      <dgm:prSet presAssocID="{6CAC443A-4C5A-472B-9BA5-A855B4A7D7F0}" presName="descendantBox" presStyleCnt="0"/>
      <dgm:spPr/>
    </dgm:pt>
    <dgm:pt modelId="{7114B5C5-662F-421E-B193-1ADBC41C242A}" type="pres">
      <dgm:prSet presAssocID="{46F6B660-56D5-43BF-8FD1-594B9860D125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951AE5-2712-4C63-BE4D-83508C005D6A}" type="pres">
      <dgm:prSet presAssocID="{3C9BEFB4-6F02-4DE2-8F78-D00BD4F96AFD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9CF405-BB27-4A0D-B81D-DEB532CC3DF7}" type="pres">
      <dgm:prSet presAssocID="{9D93B601-C7F1-43B7-BB9B-E9576ED41D16}" presName="childTextBox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D68532-3E7D-4F3C-BA5E-99522CAB9F6A}" type="pres">
      <dgm:prSet presAssocID="{2AFFCA2B-A9A1-491D-8705-45BA9CBB5186}" presName="sp" presStyleCnt="0"/>
      <dgm:spPr/>
    </dgm:pt>
    <dgm:pt modelId="{3BDC478C-A3C5-460C-B2A2-2910BCBDDAB8}" type="pres">
      <dgm:prSet presAssocID="{1F33B336-B4BA-4DBD-B6E2-C06B9C20F742}" presName="arrowAndChildren" presStyleCnt="0"/>
      <dgm:spPr/>
    </dgm:pt>
    <dgm:pt modelId="{21E755B6-8814-48ED-9626-442A5F17CE79}" type="pres">
      <dgm:prSet presAssocID="{1F33B336-B4BA-4DBD-B6E2-C06B9C20F742}" presName="parentTextArrow" presStyleLbl="node1" presStyleIdx="0" presStyleCnt="2"/>
      <dgm:spPr/>
      <dgm:t>
        <a:bodyPr/>
        <a:lstStyle/>
        <a:p>
          <a:endParaRPr lang="ru-RU"/>
        </a:p>
      </dgm:t>
    </dgm:pt>
    <dgm:pt modelId="{A7DA3594-D0D9-450E-B7B6-E47DA135D8AD}" type="pres">
      <dgm:prSet presAssocID="{1F33B336-B4BA-4DBD-B6E2-C06B9C20F742}" presName="arrow" presStyleLbl="node1" presStyleIdx="1" presStyleCnt="2"/>
      <dgm:spPr/>
      <dgm:t>
        <a:bodyPr/>
        <a:lstStyle/>
        <a:p>
          <a:endParaRPr lang="ru-RU"/>
        </a:p>
      </dgm:t>
    </dgm:pt>
    <dgm:pt modelId="{0B8BB5EA-7E44-4393-8524-14AE6E53ED5F}" type="pres">
      <dgm:prSet presAssocID="{1F33B336-B4BA-4DBD-B6E2-C06B9C20F742}" presName="descendantArrow" presStyleCnt="0"/>
      <dgm:spPr/>
    </dgm:pt>
    <dgm:pt modelId="{5C622D91-A1A8-4292-9749-C267640EEC3A}" type="pres">
      <dgm:prSet presAssocID="{EE2C00FA-4560-4BCE-8A70-D2C861BE34B9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5B818-3569-4CAE-BAFF-4B529CB7FB8B}" type="pres">
      <dgm:prSet presAssocID="{F5320898-A55D-447C-A236-87A2738DDC7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48C04-90E4-44D8-8411-A8352F1ACBA4}" type="pres">
      <dgm:prSet presAssocID="{C930E72F-149F-4026-AC54-EA0E51CAE9D9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748F73-28F2-43B4-A79F-4511736DEFE5}" type="presOf" srcId="{46F6B660-56D5-43BF-8FD1-594B9860D125}" destId="{7114B5C5-662F-421E-B193-1ADBC41C242A}" srcOrd="0" destOrd="0" presId="urn:microsoft.com/office/officeart/2005/8/layout/process4"/>
    <dgm:cxn modelId="{2FCC868E-1AFF-487A-8254-3860A857777C}" type="presOf" srcId="{86B12536-387A-40A4-9B23-A0A9CFE3FB5F}" destId="{F69DCDE0-62AA-4481-B3E4-1C0F7B0F4583}" srcOrd="0" destOrd="0" presId="urn:microsoft.com/office/officeart/2005/8/layout/process4"/>
    <dgm:cxn modelId="{B1DBD601-B5DC-4098-93BD-E8BEA8C1C090}" type="presOf" srcId="{EE2C00FA-4560-4BCE-8A70-D2C861BE34B9}" destId="{5C622D91-A1A8-4292-9749-C267640EEC3A}" srcOrd="0" destOrd="0" presId="urn:microsoft.com/office/officeart/2005/8/layout/process4"/>
    <dgm:cxn modelId="{2D15EAE1-FD87-4DC2-AA75-85B57C23F20B}" srcId="{6CAC443A-4C5A-472B-9BA5-A855B4A7D7F0}" destId="{3C9BEFB4-6F02-4DE2-8F78-D00BD4F96AFD}" srcOrd="1" destOrd="0" parTransId="{8DF24366-7AF6-40F2-857E-8EC4B73533DE}" sibTransId="{91E13C2C-D594-4CCE-AD79-44D56AC42F62}"/>
    <dgm:cxn modelId="{1E9B511C-3582-4978-8279-7180D8FD78B4}" type="presOf" srcId="{1F33B336-B4BA-4DBD-B6E2-C06B9C20F742}" destId="{21E755B6-8814-48ED-9626-442A5F17CE79}" srcOrd="0" destOrd="0" presId="urn:microsoft.com/office/officeart/2005/8/layout/process4"/>
    <dgm:cxn modelId="{28CE2396-4F73-4666-8206-40D7618E0437}" type="presOf" srcId="{F5320898-A55D-447C-A236-87A2738DDC72}" destId="{B415B818-3569-4CAE-BAFF-4B529CB7FB8B}" srcOrd="0" destOrd="0" presId="urn:microsoft.com/office/officeart/2005/8/layout/process4"/>
    <dgm:cxn modelId="{596E4CA7-5AB7-49DA-87D8-AE90D28414A0}" srcId="{86B12536-387A-40A4-9B23-A0A9CFE3FB5F}" destId="{1F33B336-B4BA-4DBD-B6E2-C06B9C20F742}" srcOrd="0" destOrd="0" parTransId="{D3E7B596-E4A6-40CC-A216-EEB940786850}" sibTransId="{2AFFCA2B-A9A1-491D-8705-45BA9CBB5186}"/>
    <dgm:cxn modelId="{08B045E5-C6E9-4A61-B26B-7B99442D3637}" type="presOf" srcId="{6CAC443A-4C5A-472B-9BA5-A855B4A7D7F0}" destId="{2266FB8E-8FD1-47B5-9FF6-A7E03BF5FC71}" srcOrd="1" destOrd="0" presId="urn:microsoft.com/office/officeart/2005/8/layout/process4"/>
    <dgm:cxn modelId="{27AD88E0-4338-407D-A92E-FAEAFDB60380}" type="presOf" srcId="{3C9BEFB4-6F02-4DE2-8F78-D00BD4F96AFD}" destId="{E6951AE5-2712-4C63-BE4D-83508C005D6A}" srcOrd="0" destOrd="0" presId="urn:microsoft.com/office/officeart/2005/8/layout/process4"/>
    <dgm:cxn modelId="{C541EEE5-40B5-449C-8CE3-264EEFBD61DA}" type="presOf" srcId="{6CAC443A-4C5A-472B-9BA5-A855B4A7D7F0}" destId="{491AF8B8-60E7-4B52-AF71-8665889CC0D7}" srcOrd="0" destOrd="0" presId="urn:microsoft.com/office/officeart/2005/8/layout/process4"/>
    <dgm:cxn modelId="{951F2C4E-0CEE-44DB-9BDF-1F4B7EF61BD5}" type="presOf" srcId="{1F33B336-B4BA-4DBD-B6E2-C06B9C20F742}" destId="{A7DA3594-D0D9-450E-B7B6-E47DA135D8AD}" srcOrd="1" destOrd="0" presId="urn:microsoft.com/office/officeart/2005/8/layout/process4"/>
    <dgm:cxn modelId="{1A8CB84C-9CD9-43C8-8C45-1F6E5841C3B4}" srcId="{6CAC443A-4C5A-472B-9BA5-A855B4A7D7F0}" destId="{9D93B601-C7F1-43B7-BB9B-E9576ED41D16}" srcOrd="2" destOrd="0" parTransId="{BB954FA7-EFBA-4AE6-AEE1-70E0DDD4EDE8}" sibTransId="{2C134132-1154-486C-BF27-86D6C539AA00}"/>
    <dgm:cxn modelId="{3F9AFF5E-0134-4020-8BE6-4663702CE50F}" type="presOf" srcId="{9D93B601-C7F1-43B7-BB9B-E9576ED41D16}" destId="{6F9CF405-BB27-4A0D-B81D-DEB532CC3DF7}" srcOrd="0" destOrd="0" presId="urn:microsoft.com/office/officeart/2005/8/layout/process4"/>
    <dgm:cxn modelId="{015CAD90-7E72-4F99-ACF8-44670A21B5C1}" type="presOf" srcId="{C930E72F-149F-4026-AC54-EA0E51CAE9D9}" destId="{C9C48C04-90E4-44D8-8411-A8352F1ACBA4}" srcOrd="0" destOrd="0" presId="urn:microsoft.com/office/officeart/2005/8/layout/process4"/>
    <dgm:cxn modelId="{8A1C9F36-0622-411B-B635-763B6C37F6E2}" srcId="{1F33B336-B4BA-4DBD-B6E2-C06B9C20F742}" destId="{EE2C00FA-4560-4BCE-8A70-D2C861BE34B9}" srcOrd="0" destOrd="0" parTransId="{FAE54E96-F29E-4ECC-AC7B-1E1988F8DE07}" sibTransId="{6438AFD7-B9BE-4925-A646-5360F2AB0521}"/>
    <dgm:cxn modelId="{5E0DA477-2F6E-47FF-BE3B-E8564A22AB2F}" srcId="{6CAC443A-4C5A-472B-9BA5-A855B4A7D7F0}" destId="{46F6B660-56D5-43BF-8FD1-594B9860D125}" srcOrd="0" destOrd="0" parTransId="{F263A8CE-6DC1-4F11-A742-4534F672D497}" sibTransId="{FE4B943D-7C1A-4EF7-A688-217B6D4FBBA0}"/>
    <dgm:cxn modelId="{39136DFF-2493-49F3-BA4F-472BBA5F00CB}" srcId="{1F33B336-B4BA-4DBD-B6E2-C06B9C20F742}" destId="{F5320898-A55D-447C-A236-87A2738DDC72}" srcOrd="1" destOrd="0" parTransId="{AADBCD08-2943-4A29-9B02-6411C8B4ED36}" sibTransId="{2319FB9A-88C3-4F20-9DCF-EE40AEA2B86A}"/>
    <dgm:cxn modelId="{9A5C34E5-5918-4EEE-9356-E6D738E9266D}" srcId="{1F33B336-B4BA-4DBD-B6E2-C06B9C20F742}" destId="{C930E72F-149F-4026-AC54-EA0E51CAE9D9}" srcOrd="2" destOrd="0" parTransId="{50B1682D-4E5A-47F2-BC39-B345A84D7957}" sibTransId="{8A61097E-63D6-437B-8507-FFE901F11042}"/>
    <dgm:cxn modelId="{A237B4A7-B748-4963-8760-EB63AF5AE593}" srcId="{86B12536-387A-40A4-9B23-A0A9CFE3FB5F}" destId="{6CAC443A-4C5A-472B-9BA5-A855B4A7D7F0}" srcOrd="1" destOrd="0" parTransId="{CAE8C121-1BF1-4C80-A949-B1DC68A07BBD}" sibTransId="{291BA48B-FFAB-4A2B-BC86-6C19036F5988}"/>
    <dgm:cxn modelId="{A79ECFF3-3C0A-46E7-85E0-6E1573038AA4}" type="presParOf" srcId="{F69DCDE0-62AA-4481-B3E4-1C0F7B0F4583}" destId="{E575461F-19B3-4C9F-B55E-6EE421AC736A}" srcOrd="0" destOrd="0" presId="urn:microsoft.com/office/officeart/2005/8/layout/process4"/>
    <dgm:cxn modelId="{2267974C-2019-4750-A1A4-C791C76DF08E}" type="presParOf" srcId="{E575461F-19B3-4C9F-B55E-6EE421AC736A}" destId="{491AF8B8-60E7-4B52-AF71-8665889CC0D7}" srcOrd="0" destOrd="0" presId="urn:microsoft.com/office/officeart/2005/8/layout/process4"/>
    <dgm:cxn modelId="{2362A90B-3A09-4736-9A86-429AE28FD2B7}" type="presParOf" srcId="{E575461F-19B3-4C9F-B55E-6EE421AC736A}" destId="{2266FB8E-8FD1-47B5-9FF6-A7E03BF5FC71}" srcOrd="1" destOrd="0" presId="urn:microsoft.com/office/officeart/2005/8/layout/process4"/>
    <dgm:cxn modelId="{6C5C74C8-6A13-4434-A05A-DD78EA15CECB}" type="presParOf" srcId="{E575461F-19B3-4C9F-B55E-6EE421AC736A}" destId="{89D0C203-8AC9-44B4-891A-03066E565E13}" srcOrd="2" destOrd="0" presId="urn:microsoft.com/office/officeart/2005/8/layout/process4"/>
    <dgm:cxn modelId="{D063216F-DDBB-4BB9-AA1C-4A84C8740434}" type="presParOf" srcId="{89D0C203-8AC9-44B4-891A-03066E565E13}" destId="{7114B5C5-662F-421E-B193-1ADBC41C242A}" srcOrd="0" destOrd="0" presId="urn:microsoft.com/office/officeart/2005/8/layout/process4"/>
    <dgm:cxn modelId="{4C3EF97D-BA6C-4A91-A3BC-9F1D420DF8D8}" type="presParOf" srcId="{89D0C203-8AC9-44B4-891A-03066E565E13}" destId="{E6951AE5-2712-4C63-BE4D-83508C005D6A}" srcOrd="1" destOrd="0" presId="urn:microsoft.com/office/officeart/2005/8/layout/process4"/>
    <dgm:cxn modelId="{8E3D4AC3-0E0B-428B-9251-10F777A1C396}" type="presParOf" srcId="{89D0C203-8AC9-44B4-891A-03066E565E13}" destId="{6F9CF405-BB27-4A0D-B81D-DEB532CC3DF7}" srcOrd="2" destOrd="0" presId="urn:microsoft.com/office/officeart/2005/8/layout/process4"/>
    <dgm:cxn modelId="{BF722207-AA8B-42FC-99A5-176C55865422}" type="presParOf" srcId="{F69DCDE0-62AA-4481-B3E4-1C0F7B0F4583}" destId="{FCD68532-3E7D-4F3C-BA5E-99522CAB9F6A}" srcOrd="1" destOrd="0" presId="urn:microsoft.com/office/officeart/2005/8/layout/process4"/>
    <dgm:cxn modelId="{9C7920B9-C44C-4F5E-98DB-662AAB4B59C3}" type="presParOf" srcId="{F69DCDE0-62AA-4481-B3E4-1C0F7B0F4583}" destId="{3BDC478C-A3C5-460C-B2A2-2910BCBDDAB8}" srcOrd="2" destOrd="0" presId="urn:microsoft.com/office/officeart/2005/8/layout/process4"/>
    <dgm:cxn modelId="{9588998E-D3A8-41E9-825C-89B501FBD6F1}" type="presParOf" srcId="{3BDC478C-A3C5-460C-B2A2-2910BCBDDAB8}" destId="{21E755B6-8814-48ED-9626-442A5F17CE79}" srcOrd="0" destOrd="0" presId="urn:microsoft.com/office/officeart/2005/8/layout/process4"/>
    <dgm:cxn modelId="{53E0F719-BCFA-4A81-9B73-3C2B81058C1A}" type="presParOf" srcId="{3BDC478C-A3C5-460C-B2A2-2910BCBDDAB8}" destId="{A7DA3594-D0D9-450E-B7B6-E47DA135D8AD}" srcOrd="1" destOrd="0" presId="urn:microsoft.com/office/officeart/2005/8/layout/process4"/>
    <dgm:cxn modelId="{10B90644-CA8C-4F1D-8E1F-8CC6F6B812AC}" type="presParOf" srcId="{3BDC478C-A3C5-460C-B2A2-2910BCBDDAB8}" destId="{0B8BB5EA-7E44-4393-8524-14AE6E53ED5F}" srcOrd="2" destOrd="0" presId="urn:microsoft.com/office/officeart/2005/8/layout/process4"/>
    <dgm:cxn modelId="{B405B5CC-1735-466C-9D25-D0F75342C97C}" type="presParOf" srcId="{0B8BB5EA-7E44-4393-8524-14AE6E53ED5F}" destId="{5C622D91-A1A8-4292-9749-C267640EEC3A}" srcOrd="0" destOrd="0" presId="urn:microsoft.com/office/officeart/2005/8/layout/process4"/>
    <dgm:cxn modelId="{398E557F-2DF1-4A3C-AE6B-CF50C0B337B3}" type="presParOf" srcId="{0B8BB5EA-7E44-4393-8524-14AE6E53ED5F}" destId="{B415B818-3569-4CAE-BAFF-4B529CB7FB8B}" srcOrd="1" destOrd="0" presId="urn:microsoft.com/office/officeart/2005/8/layout/process4"/>
    <dgm:cxn modelId="{0E538B08-B5AB-4EA9-BA8B-C73C069F9CB6}" type="presParOf" srcId="{0B8BB5EA-7E44-4393-8524-14AE6E53ED5F}" destId="{C9C48C04-90E4-44D8-8411-A8352F1ACBA4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B12536-387A-40A4-9B23-A0A9CFE3FB5F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C00FA-4560-4BCE-8A70-D2C861BE34B9}">
      <dgm:prSet phldrT="[Текст]"/>
      <dgm:spPr/>
      <dgm:t>
        <a:bodyPr/>
        <a:lstStyle/>
        <a:p>
          <a:r>
            <a:rPr lang="ru-RU" dirty="0"/>
            <a:t>Выбор места - перед выездом специалиста часто нет оперативной </a:t>
          </a:r>
          <a:r>
            <a:rPr lang="ru-RU" dirty="0" smtClean="0"/>
            <a:t>информации</a:t>
          </a:r>
          <a:endParaRPr lang="ru-RU" dirty="0"/>
        </a:p>
      </dgm:t>
    </dgm:pt>
    <dgm:pt modelId="{FAE54E96-F29E-4ECC-AC7B-1E1988F8DE07}" type="parTrans" cxnId="{8A1C9F36-0622-411B-B635-763B6C37F6E2}">
      <dgm:prSet/>
      <dgm:spPr/>
      <dgm:t>
        <a:bodyPr/>
        <a:lstStyle/>
        <a:p>
          <a:endParaRPr lang="ru-RU"/>
        </a:p>
      </dgm:t>
    </dgm:pt>
    <dgm:pt modelId="{6438AFD7-B9BE-4925-A646-5360F2AB0521}" type="sibTrans" cxnId="{8A1C9F36-0622-411B-B635-763B6C37F6E2}">
      <dgm:prSet/>
      <dgm:spPr/>
      <dgm:t>
        <a:bodyPr/>
        <a:lstStyle/>
        <a:p>
          <a:endParaRPr lang="ru-RU"/>
        </a:p>
      </dgm:t>
    </dgm:pt>
    <dgm:pt modelId="{6CAC443A-4C5A-472B-9BA5-A855B4A7D7F0}">
      <dgm:prSet phldrT="[Текст]"/>
      <dgm:spPr/>
      <dgm:t>
        <a:bodyPr/>
        <a:lstStyle/>
        <a:p>
          <a:r>
            <a:rPr lang="ru-RU" dirty="0" smtClean="0"/>
            <a:t>Решение </a:t>
          </a:r>
          <a:r>
            <a:rPr lang="en-US" dirty="0" err="1" smtClean="0"/>
            <a:t>MyTask</a:t>
          </a:r>
          <a:endParaRPr lang="ru-RU" dirty="0"/>
        </a:p>
      </dgm:t>
    </dgm:pt>
    <dgm:pt modelId="{CAE8C121-1BF1-4C80-A949-B1DC68A07BBD}" type="parTrans" cxnId="{A237B4A7-B748-4963-8760-EB63AF5AE593}">
      <dgm:prSet/>
      <dgm:spPr/>
      <dgm:t>
        <a:bodyPr/>
        <a:lstStyle/>
        <a:p>
          <a:endParaRPr lang="ru-RU"/>
        </a:p>
      </dgm:t>
    </dgm:pt>
    <dgm:pt modelId="{291BA48B-FFAB-4A2B-BC86-6C19036F5988}" type="sibTrans" cxnId="{A237B4A7-B748-4963-8760-EB63AF5AE593}">
      <dgm:prSet/>
      <dgm:spPr/>
      <dgm:t>
        <a:bodyPr/>
        <a:lstStyle/>
        <a:p>
          <a:endParaRPr lang="ru-RU"/>
        </a:p>
      </dgm:t>
    </dgm:pt>
    <dgm:pt modelId="{F5320898-A55D-447C-A236-87A2738DDC72}">
      <dgm:prSet phldrT="[Текст]"/>
      <dgm:spPr/>
      <dgm:t>
        <a:bodyPr/>
        <a:lstStyle/>
        <a:p>
          <a:r>
            <a:rPr lang="ru-RU" dirty="0" smtClean="0"/>
            <a:t>Оценка </a:t>
          </a:r>
          <a:r>
            <a:rPr lang="ru-RU" dirty="0"/>
            <a:t>города - недостаточно информации о текущей обстановке в </a:t>
          </a:r>
          <a:r>
            <a:rPr lang="ru-RU" dirty="0" smtClean="0"/>
            <a:t>городе</a:t>
          </a:r>
          <a:endParaRPr lang="ru-RU" dirty="0"/>
        </a:p>
      </dgm:t>
    </dgm:pt>
    <dgm:pt modelId="{AADBCD08-2943-4A29-9B02-6411C8B4ED36}" type="parTrans" cxnId="{39136DFF-2493-49F3-BA4F-472BBA5F00CB}">
      <dgm:prSet/>
      <dgm:spPr/>
      <dgm:t>
        <a:bodyPr/>
        <a:lstStyle/>
        <a:p>
          <a:endParaRPr lang="ru-RU"/>
        </a:p>
      </dgm:t>
    </dgm:pt>
    <dgm:pt modelId="{2319FB9A-88C3-4F20-9DCF-EE40AEA2B86A}" type="sibTrans" cxnId="{39136DFF-2493-49F3-BA4F-472BBA5F00CB}">
      <dgm:prSet/>
      <dgm:spPr/>
      <dgm:t>
        <a:bodyPr/>
        <a:lstStyle/>
        <a:p>
          <a:endParaRPr lang="ru-RU"/>
        </a:p>
      </dgm:t>
    </dgm:pt>
    <dgm:pt modelId="{C930E72F-149F-4026-AC54-EA0E51CAE9D9}">
      <dgm:prSet phldrT="[Текст]"/>
      <dgm:spPr/>
      <dgm:t>
        <a:bodyPr/>
        <a:lstStyle/>
        <a:p>
          <a:r>
            <a:rPr lang="ru-RU" dirty="0" smtClean="0"/>
            <a:t>Магазины </a:t>
          </a:r>
          <a:r>
            <a:rPr lang="ru-RU" dirty="0"/>
            <a:t>конкурентов - мало информации о местных сетях в открытых источниках </a:t>
          </a:r>
        </a:p>
      </dgm:t>
    </dgm:pt>
    <dgm:pt modelId="{50B1682D-4E5A-47F2-BC39-B345A84D7957}" type="parTrans" cxnId="{9A5C34E5-5918-4EEE-9356-E6D738E9266D}">
      <dgm:prSet/>
      <dgm:spPr/>
      <dgm:t>
        <a:bodyPr/>
        <a:lstStyle/>
        <a:p>
          <a:endParaRPr lang="ru-RU"/>
        </a:p>
      </dgm:t>
    </dgm:pt>
    <dgm:pt modelId="{8A61097E-63D6-437B-8507-FFE901F11042}" type="sibTrans" cxnId="{9A5C34E5-5918-4EEE-9356-E6D738E9266D}">
      <dgm:prSet/>
      <dgm:spPr/>
      <dgm:t>
        <a:bodyPr/>
        <a:lstStyle/>
        <a:p>
          <a:endParaRPr lang="ru-RU"/>
        </a:p>
      </dgm:t>
    </dgm:pt>
    <dgm:pt modelId="{1F33B336-B4BA-4DBD-B6E2-C06B9C20F742}">
      <dgm:prSet phldrT="[Текст]"/>
      <dgm:spPr/>
      <dgm:t>
        <a:bodyPr/>
        <a:lstStyle/>
        <a:p>
          <a:r>
            <a:rPr lang="ru-RU" dirty="0" smtClean="0"/>
            <a:t>«Слабое звено»</a:t>
          </a:r>
          <a:endParaRPr lang="ru-RU" dirty="0"/>
        </a:p>
      </dgm:t>
    </dgm:pt>
    <dgm:pt modelId="{D3E7B596-E4A6-40CC-A216-EEB940786850}" type="parTrans" cxnId="{596E4CA7-5AB7-49DA-87D8-AE90D28414A0}">
      <dgm:prSet/>
      <dgm:spPr/>
      <dgm:t>
        <a:bodyPr/>
        <a:lstStyle/>
        <a:p>
          <a:endParaRPr lang="ru-RU"/>
        </a:p>
      </dgm:t>
    </dgm:pt>
    <dgm:pt modelId="{2AFFCA2B-A9A1-491D-8705-45BA9CBB5186}" type="sibTrans" cxnId="{596E4CA7-5AB7-49DA-87D8-AE90D28414A0}">
      <dgm:prSet/>
      <dgm:spPr/>
      <dgm:t>
        <a:bodyPr/>
        <a:lstStyle/>
        <a:p>
          <a:endParaRPr lang="ru-RU"/>
        </a:p>
      </dgm:t>
    </dgm:pt>
    <dgm:pt modelId="{46F6B660-56D5-43BF-8FD1-594B9860D125}">
      <dgm:prSet phldrT="[Текст]"/>
      <dgm:spPr/>
      <dgm:t>
        <a:bodyPr/>
        <a:lstStyle/>
        <a:p>
          <a:r>
            <a:rPr lang="ru-RU" dirty="0" err="1" smtClean="0"/>
            <a:t>Фотофиксация</a:t>
          </a:r>
          <a:r>
            <a:rPr lang="ru-RU" dirty="0" smtClean="0"/>
            <a:t> </a:t>
          </a:r>
          <a:r>
            <a:rPr lang="ru-RU" dirty="0"/>
            <a:t>выбранных по карте мест размещения магазинов - строительство на свободных участках, покупка/аренда, строящиеся торговые </a:t>
          </a:r>
          <a:r>
            <a:rPr lang="ru-RU" dirty="0" smtClean="0"/>
            <a:t>центры</a:t>
          </a:r>
          <a:endParaRPr lang="ru-RU" dirty="0"/>
        </a:p>
      </dgm:t>
    </dgm:pt>
    <dgm:pt modelId="{F263A8CE-6DC1-4F11-A742-4534F672D497}" type="parTrans" cxnId="{5E0DA477-2F6E-47FF-BE3B-E8564A22AB2F}">
      <dgm:prSet/>
      <dgm:spPr/>
      <dgm:t>
        <a:bodyPr/>
        <a:lstStyle/>
        <a:p>
          <a:endParaRPr lang="ru-RU"/>
        </a:p>
      </dgm:t>
    </dgm:pt>
    <dgm:pt modelId="{FE4B943D-7C1A-4EF7-A688-217B6D4FBBA0}" type="sibTrans" cxnId="{5E0DA477-2F6E-47FF-BE3B-E8564A22AB2F}">
      <dgm:prSet/>
      <dgm:spPr/>
      <dgm:t>
        <a:bodyPr/>
        <a:lstStyle/>
        <a:p>
          <a:endParaRPr lang="ru-RU"/>
        </a:p>
      </dgm:t>
    </dgm:pt>
    <dgm:pt modelId="{3C9BEFB4-6F02-4DE2-8F78-D00BD4F96AFD}">
      <dgm:prSet phldrT="[Текст]"/>
      <dgm:spPr/>
      <dgm:t>
        <a:bodyPr/>
        <a:lstStyle/>
        <a:p>
          <a:r>
            <a:rPr lang="ru-RU" dirty="0" smtClean="0"/>
            <a:t>Предоставление </a:t>
          </a:r>
          <a:r>
            <a:rPr lang="ru-RU" dirty="0"/>
            <a:t>фотографий города для оценки уровня доходов населения - машины, дома, ТВ тарелки и </a:t>
          </a:r>
          <a:r>
            <a:rPr lang="ru-RU" dirty="0" err="1" smtClean="0"/>
            <a:t>др</a:t>
          </a:r>
          <a:endParaRPr lang="ru-RU" dirty="0"/>
        </a:p>
      </dgm:t>
    </dgm:pt>
    <dgm:pt modelId="{8DF24366-7AF6-40F2-857E-8EC4B73533DE}" type="parTrans" cxnId="{2D15EAE1-FD87-4DC2-AA75-85B57C23F20B}">
      <dgm:prSet/>
      <dgm:spPr/>
      <dgm:t>
        <a:bodyPr/>
        <a:lstStyle/>
        <a:p>
          <a:endParaRPr lang="ru-RU"/>
        </a:p>
      </dgm:t>
    </dgm:pt>
    <dgm:pt modelId="{91E13C2C-D594-4CCE-AD79-44D56AC42F62}" type="sibTrans" cxnId="{2D15EAE1-FD87-4DC2-AA75-85B57C23F20B}">
      <dgm:prSet/>
      <dgm:spPr/>
      <dgm:t>
        <a:bodyPr/>
        <a:lstStyle/>
        <a:p>
          <a:endParaRPr lang="ru-RU"/>
        </a:p>
      </dgm:t>
    </dgm:pt>
    <dgm:pt modelId="{9D93B601-C7F1-43B7-BB9B-E9576ED41D16}">
      <dgm:prSet phldrT="[Текст]"/>
      <dgm:spPr/>
      <dgm:t>
        <a:bodyPr/>
        <a:lstStyle/>
        <a:p>
          <a:r>
            <a:rPr lang="ru-RU" dirty="0" smtClean="0"/>
            <a:t>Анализ </a:t>
          </a:r>
          <a:r>
            <a:rPr lang="ru-RU" dirty="0"/>
            <a:t>магазинов конкурентов в городе - форматы, оформление витрин и торговых залов,  товарное наполнение, ценовой уровень </a:t>
          </a:r>
        </a:p>
      </dgm:t>
    </dgm:pt>
    <dgm:pt modelId="{BB954FA7-EFBA-4AE6-AEE1-70E0DDD4EDE8}" type="parTrans" cxnId="{1A8CB84C-9CD9-43C8-8C45-1F6E5841C3B4}">
      <dgm:prSet/>
      <dgm:spPr/>
      <dgm:t>
        <a:bodyPr/>
        <a:lstStyle/>
        <a:p>
          <a:endParaRPr lang="ru-RU"/>
        </a:p>
      </dgm:t>
    </dgm:pt>
    <dgm:pt modelId="{2C134132-1154-486C-BF27-86D6C539AA00}" type="sibTrans" cxnId="{1A8CB84C-9CD9-43C8-8C45-1F6E5841C3B4}">
      <dgm:prSet/>
      <dgm:spPr/>
      <dgm:t>
        <a:bodyPr/>
        <a:lstStyle/>
        <a:p>
          <a:endParaRPr lang="ru-RU"/>
        </a:p>
      </dgm:t>
    </dgm:pt>
    <dgm:pt modelId="{8DFAD1B4-BB6B-46BA-8D88-CBCFC7DD55AD}" type="pres">
      <dgm:prSet presAssocID="{86B12536-387A-40A4-9B23-A0A9CFE3FB5F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87A2F929-E9C4-45FB-BF86-057A969417CE}" type="pres">
      <dgm:prSet presAssocID="{86B12536-387A-40A4-9B23-A0A9CFE3FB5F}" presName="dummyMaxCanvas" presStyleCnt="0"/>
      <dgm:spPr/>
    </dgm:pt>
    <dgm:pt modelId="{227F22F9-4DC1-4A79-8056-59EC477248D6}" type="pres">
      <dgm:prSet presAssocID="{86B12536-387A-40A4-9B23-A0A9CFE3FB5F}" presName="parentComposite" presStyleCnt="0"/>
      <dgm:spPr/>
    </dgm:pt>
    <dgm:pt modelId="{4C1D8501-D6B0-4E18-809B-0D7F7C826619}" type="pres">
      <dgm:prSet presAssocID="{86B12536-387A-40A4-9B23-A0A9CFE3FB5F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435EF3E7-0BAA-4641-82BB-D28A8AA85F57}" type="pres">
      <dgm:prSet presAssocID="{86B12536-387A-40A4-9B23-A0A9CFE3FB5F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15E3E5EF-FE8D-4558-B45B-CCC0870B9486}" type="pres">
      <dgm:prSet presAssocID="{86B12536-387A-40A4-9B23-A0A9CFE3FB5F}" presName="childrenComposite" presStyleCnt="0"/>
      <dgm:spPr/>
    </dgm:pt>
    <dgm:pt modelId="{FB897D86-F9E5-476D-BF78-DD6E6ED741C4}" type="pres">
      <dgm:prSet presAssocID="{86B12536-387A-40A4-9B23-A0A9CFE3FB5F}" presName="dummyMaxCanvas_ChildArea" presStyleCnt="0"/>
      <dgm:spPr/>
    </dgm:pt>
    <dgm:pt modelId="{DDC03C1C-A502-46A4-805B-8E16EEBCC023}" type="pres">
      <dgm:prSet presAssocID="{86B12536-387A-40A4-9B23-A0A9CFE3FB5F}" presName="fulcrum" presStyleLbl="alignAccFollowNode1" presStyleIdx="2" presStyleCnt="4"/>
      <dgm:spPr/>
    </dgm:pt>
    <dgm:pt modelId="{D04A10B3-C254-4D3D-8EE8-EADE525F221A}" type="pres">
      <dgm:prSet presAssocID="{86B12536-387A-40A4-9B23-A0A9CFE3FB5F}" presName="balance_33" presStyleLbl="alignAccFollowNode1" presStyleIdx="3" presStyleCnt="4">
        <dgm:presLayoutVars>
          <dgm:bulletEnabled val="1"/>
        </dgm:presLayoutVars>
      </dgm:prSet>
      <dgm:spPr/>
    </dgm:pt>
    <dgm:pt modelId="{5E5E3396-0332-466B-AC7B-365E0FA997D2}" type="pres">
      <dgm:prSet presAssocID="{86B12536-387A-40A4-9B23-A0A9CFE3FB5F}" presName="right_33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4EA3C6-286D-4C6E-9758-647FC312F6C0}" type="pres">
      <dgm:prSet presAssocID="{86B12536-387A-40A4-9B23-A0A9CFE3FB5F}" presName="right_33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94632-48AE-47DC-AB0F-1CBF2F575325}" type="pres">
      <dgm:prSet presAssocID="{86B12536-387A-40A4-9B23-A0A9CFE3FB5F}" presName="right_33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50B56E-A005-4FFA-A5E7-79A50308848F}" type="pres">
      <dgm:prSet presAssocID="{86B12536-387A-40A4-9B23-A0A9CFE3FB5F}" presName="left_33_1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63042-80B7-4323-A94D-DF74509F1AB0}" type="pres">
      <dgm:prSet presAssocID="{86B12536-387A-40A4-9B23-A0A9CFE3FB5F}" presName="left_33_2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EEBCBC-AACB-4139-8C49-BA86111A68E5}" type="pres">
      <dgm:prSet presAssocID="{86B12536-387A-40A4-9B23-A0A9CFE3FB5F}" presName="left_33_3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F6C8AE-7A4B-4060-8F91-1E28766F5B3B}" type="presOf" srcId="{46F6B660-56D5-43BF-8FD1-594B9860D125}" destId="{5E5E3396-0332-466B-AC7B-365E0FA997D2}" srcOrd="0" destOrd="0" presId="urn:microsoft.com/office/officeart/2005/8/layout/balance1"/>
    <dgm:cxn modelId="{7CEAFBD2-F77F-42EF-9C74-8AF552B7D550}" type="presOf" srcId="{9D93B601-C7F1-43B7-BB9B-E9576ED41D16}" destId="{FCE94632-48AE-47DC-AB0F-1CBF2F575325}" srcOrd="0" destOrd="0" presId="urn:microsoft.com/office/officeart/2005/8/layout/balance1"/>
    <dgm:cxn modelId="{CA596EB4-C44B-40CC-94EF-B874A720A6B0}" type="presOf" srcId="{C930E72F-149F-4026-AC54-EA0E51CAE9D9}" destId="{52EEBCBC-AACB-4139-8C49-BA86111A68E5}" srcOrd="0" destOrd="0" presId="urn:microsoft.com/office/officeart/2005/8/layout/balance1"/>
    <dgm:cxn modelId="{BD8035C5-D5CE-4784-8EF6-A0652316A581}" type="presOf" srcId="{86B12536-387A-40A4-9B23-A0A9CFE3FB5F}" destId="{8DFAD1B4-BB6B-46BA-8D88-CBCFC7DD55AD}" srcOrd="0" destOrd="0" presId="urn:microsoft.com/office/officeart/2005/8/layout/balance1"/>
    <dgm:cxn modelId="{9A5C34E5-5918-4EEE-9356-E6D738E9266D}" srcId="{1F33B336-B4BA-4DBD-B6E2-C06B9C20F742}" destId="{C930E72F-149F-4026-AC54-EA0E51CAE9D9}" srcOrd="2" destOrd="0" parTransId="{50B1682D-4E5A-47F2-BC39-B345A84D7957}" sibTransId="{8A61097E-63D6-437B-8507-FFE901F11042}"/>
    <dgm:cxn modelId="{1A8CB84C-9CD9-43C8-8C45-1F6E5841C3B4}" srcId="{6CAC443A-4C5A-472B-9BA5-A855B4A7D7F0}" destId="{9D93B601-C7F1-43B7-BB9B-E9576ED41D16}" srcOrd="2" destOrd="0" parTransId="{BB954FA7-EFBA-4AE6-AEE1-70E0DDD4EDE8}" sibTransId="{2C134132-1154-486C-BF27-86D6C539AA00}"/>
    <dgm:cxn modelId="{2D15EAE1-FD87-4DC2-AA75-85B57C23F20B}" srcId="{6CAC443A-4C5A-472B-9BA5-A855B4A7D7F0}" destId="{3C9BEFB4-6F02-4DE2-8F78-D00BD4F96AFD}" srcOrd="1" destOrd="0" parTransId="{8DF24366-7AF6-40F2-857E-8EC4B73533DE}" sibTransId="{91E13C2C-D594-4CCE-AD79-44D56AC42F62}"/>
    <dgm:cxn modelId="{22153D2D-5B5E-4A00-9FD5-93AF2F44AD1E}" type="presOf" srcId="{6CAC443A-4C5A-472B-9BA5-A855B4A7D7F0}" destId="{435EF3E7-0BAA-4641-82BB-D28A8AA85F57}" srcOrd="0" destOrd="0" presId="urn:microsoft.com/office/officeart/2005/8/layout/balance1"/>
    <dgm:cxn modelId="{D4D17A5F-1973-434B-97B9-B67F4472B66B}" type="presOf" srcId="{3C9BEFB4-6F02-4DE2-8F78-D00BD4F96AFD}" destId="{D24EA3C6-286D-4C6E-9758-647FC312F6C0}" srcOrd="0" destOrd="0" presId="urn:microsoft.com/office/officeart/2005/8/layout/balance1"/>
    <dgm:cxn modelId="{39136DFF-2493-49F3-BA4F-472BBA5F00CB}" srcId="{1F33B336-B4BA-4DBD-B6E2-C06B9C20F742}" destId="{F5320898-A55D-447C-A236-87A2738DDC72}" srcOrd="1" destOrd="0" parTransId="{AADBCD08-2943-4A29-9B02-6411C8B4ED36}" sibTransId="{2319FB9A-88C3-4F20-9DCF-EE40AEA2B86A}"/>
    <dgm:cxn modelId="{6A4F07FD-1476-4206-A9C0-9E4618A19B83}" type="presOf" srcId="{EE2C00FA-4560-4BCE-8A70-D2C861BE34B9}" destId="{3050B56E-A005-4FFA-A5E7-79A50308848F}" srcOrd="0" destOrd="0" presId="urn:microsoft.com/office/officeart/2005/8/layout/balance1"/>
    <dgm:cxn modelId="{8A1C9F36-0622-411B-B635-763B6C37F6E2}" srcId="{1F33B336-B4BA-4DBD-B6E2-C06B9C20F742}" destId="{EE2C00FA-4560-4BCE-8A70-D2C861BE34B9}" srcOrd="0" destOrd="0" parTransId="{FAE54E96-F29E-4ECC-AC7B-1E1988F8DE07}" sibTransId="{6438AFD7-B9BE-4925-A646-5360F2AB0521}"/>
    <dgm:cxn modelId="{5F70A1F7-47BA-4C35-9BC0-17389C43EA3C}" type="presOf" srcId="{1F33B336-B4BA-4DBD-B6E2-C06B9C20F742}" destId="{4C1D8501-D6B0-4E18-809B-0D7F7C826619}" srcOrd="0" destOrd="0" presId="urn:microsoft.com/office/officeart/2005/8/layout/balance1"/>
    <dgm:cxn modelId="{A237B4A7-B748-4963-8760-EB63AF5AE593}" srcId="{86B12536-387A-40A4-9B23-A0A9CFE3FB5F}" destId="{6CAC443A-4C5A-472B-9BA5-A855B4A7D7F0}" srcOrd="1" destOrd="0" parTransId="{CAE8C121-1BF1-4C80-A949-B1DC68A07BBD}" sibTransId="{291BA48B-FFAB-4A2B-BC86-6C19036F5988}"/>
    <dgm:cxn modelId="{5E0DA477-2F6E-47FF-BE3B-E8564A22AB2F}" srcId="{6CAC443A-4C5A-472B-9BA5-A855B4A7D7F0}" destId="{46F6B660-56D5-43BF-8FD1-594B9860D125}" srcOrd="0" destOrd="0" parTransId="{F263A8CE-6DC1-4F11-A742-4534F672D497}" sibTransId="{FE4B943D-7C1A-4EF7-A688-217B6D4FBBA0}"/>
    <dgm:cxn modelId="{596E4CA7-5AB7-49DA-87D8-AE90D28414A0}" srcId="{86B12536-387A-40A4-9B23-A0A9CFE3FB5F}" destId="{1F33B336-B4BA-4DBD-B6E2-C06B9C20F742}" srcOrd="0" destOrd="0" parTransId="{D3E7B596-E4A6-40CC-A216-EEB940786850}" sibTransId="{2AFFCA2B-A9A1-491D-8705-45BA9CBB5186}"/>
    <dgm:cxn modelId="{B27DA9F7-BCF6-45F6-B048-C0191F498A37}" type="presOf" srcId="{F5320898-A55D-447C-A236-87A2738DDC72}" destId="{02F63042-80B7-4323-A94D-DF74509F1AB0}" srcOrd="0" destOrd="0" presId="urn:microsoft.com/office/officeart/2005/8/layout/balance1"/>
    <dgm:cxn modelId="{0C49A599-4A45-4FA1-82C3-495DC19BE19D}" type="presParOf" srcId="{8DFAD1B4-BB6B-46BA-8D88-CBCFC7DD55AD}" destId="{87A2F929-E9C4-45FB-BF86-057A969417CE}" srcOrd="0" destOrd="0" presId="urn:microsoft.com/office/officeart/2005/8/layout/balance1"/>
    <dgm:cxn modelId="{C42A6194-58D7-439A-9570-DB121A397B38}" type="presParOf" srcId="{8DFAD1B4-BB6B-46BA-8D88-CBCFC7DD55AD}" destId="{227F22F9-4DC1-4A79-8056-59EC477248D6}" srcOrd="1" destOrd="0" presId="urn:microsoft.com/office/officeart/2005/8/layout/balance1"/>
    <dgm:cxn modelId="{2628B01C-6B33-4F8F-BA34-2C0D89F39C6C}" type="presParOf" srcId="{227F22F9-4DC1-4A79-8056-59EC477248D6}" destId="{4C1D8501-D6B0-4E18-809B-0D7F7C826619}" srcOrd="0" destOrd="0" presId="urn:microsoft.com/office/officeart/2005/8/layout/balance1"/>
    <dgm:cxn modelId="{1C320C1C-EC44-4683-9139-C64FBF009A91}" type="presParOf" srcId="{227F22F9-4DC1-4A79-8056-59EC477248D6}" destId="{435EF3E7-0BAA-4641-82BB-D28A8AA85F57}" srcOrd="1" destOrd="0" presId="urn:microsoft.com/office/officeart/2005/8/layout/balance1"/>
    <dgm:cxn modelId="{A2A40A37-060A-4C8C-8EC4-276417A70C87}" type="presParOf" srcId="{8DFAD1B4-BB6B-46BA-8D88-CBCFC7DD55AD}" destId="{15E3E5EF-FE8D-4558-B45B-CCC0870B9486}" srcOrd="2" destOrd="0" presId="urn:microsoft.com/office/officeart/2005/8/layout/balance1"/>
    <dgm:cxn modelId="{3BD20BF0-C1FF-4490-A6A5-A90ADE1A77BF}" type="presParOf" srcId="{15E3E5EF-FE8D-4558-B45B-CCC0870B9486}" destId="{FB897D86-F9E5-476D-BF78-DD6E6ED741C4}" srcOrd="0" destOrd="0" presId="urn:microsoft.com/office/officeart/2005/8/layout/balance1"/>
    <dgm:cxn modelId="{CA06A2D5-57EC-4939-8F1F-83A147981D4F}" type="presParOf" srcId="{15E3E5EF-FE8D-4558-B45B-CCC0870B9486}" destId="{DDC03C1C-A502-46A4-805B-8E16EEBCC023}" srcOrd="1" destOrd="0" presId="urn:microsoft.com/office/officeart/2005/8/layout/balance1"/>
    <dgm:cxn modelId="{15ADCD3F-1BF7-4438-84DD-0BD92926B371}" type="presParOf" srcId="{15E3E5EF-FE8D-4558-B45B-CCC0870B9486}" destId="{D04A10B3-C254-4D3D-8EE8-EADE525F221A}" srcOrd="2" destOrd="0" presId="urn:microsoft.com/office/officeart/2005/8/layout/balance1"/>
    <dgm:cxn modelId="{DB9891AB-B69B-4556-B2DC-B4F24D02AE56}" type="presParOf" srcId="{15E3E5EF-FE8D-4558-B45B-CCC0870B9486}" destId="{5E5E3396-0332-466B-AC7B-365E0FA997D2}" srcOrd="3" destOrd="0" presId="urn:microsoft.com/office/officeart/2005/8/layout/balance1"/>
    <dgm:cxn modelId="{36C04326-2C78-4DF9-943B-2BCBF0397025}" type="presParOf" srcId="{15E3E5EF-FE8D-4558-B45B-CCC0870B9486}" destId="{D24EA3C6-286D-4C6E-9758-647FC312F6C0}" srcOrd="4" destOrd="0" presId="urn:microsoft.com/office/officeart/2005/8/layout/balance1"/>
    <dgm:cxn modelId="{FBDDFF8E-AEB8-479B-9D38-141B46CE34F4}" type="presParOf" srcId="{15E3E5EF-FE8D-4558-B45B-CCC0870B9486}" destId="{FCE94632-48AE-47DC-AB0F-1CBF2F575325}" srcOrd="5" destOrd="0" presId="urn:microsoft.com/office/officeart/2005/8/layout/balance1"/>
    <dgm:cxn modelId="{848799AA-76F9-450B-8695-BC447C632487}" type="presParOf" srcId="{15E3E5EF-FE8D-4558-B45B-CCC0870B9486}" destId="{3050B56E-A005-4FFA-A5E7-79A50308848F}" srcOrd="6" destOrd="0" presId="urn:microsoft.com/office/officeart/2005/8/layout/balance1"/>
    <dgm:cxn modelId="{9BB037C0-2EB8-4AD5-8C62-C0E6882CB891}" type="presParOf" srcId="{15E3E5EF-FE8D-4558-B45B-CCC0870B9486}" destId="{02F63042-80B7-4323-A94D-DF74509F1AB0}" srcOrd="7" destOrd="0" presId="urn:microsoft.com/office/officeart/2005/8/layout/balance1"/>
    <dgm:cxn modelId="{233E7434-7B5E-419D-BF24-373637ACD48D}" type="presParOf" srcId="{15E3E5EF-FE8D-4558-B45B-CCC0870B9486}" destId="{52EEBCBC-AACB-4139-8C49-BA86111A68E5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B12536-387A-40A4-9B23-A0A9CFE3FB5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C00FA-4560-4BCE-8A70-D2C861BE34B9}">
      <dgm:prSet phldrT="[Текст]"/>
      <dgm:spPr/>
      <dgm:t>
        <a:bodyPr/>
        <a:lstStyle/>
        <a:p>
          <a:r>
            <a:rPr lang="ru-RU" smtClean="0"/>
            <a:t>Владельцы и менеджмент часто не обладают независимым оперативным источником информации о строительстве и открытии магазина</a:t>
          </a:r>
          <a:endParaRPr lang="ru-RU" dirty="0"/>
        </a:p>
      </dgm:t>
    </dgm:pt>
    <dgm:pt modelId="{FAE54E96-F29E-4ECC-AC7B-1E1988F8DE07}" type="parTrans" cxnId="{8A1C9F36-0622-411B-B635-763B6C37F6E2}">
      <dgm:prSet/>
      <dgm:spPr/>
      <dgm:t>
        <a:bodyPr/>
        <a:lstStyle/>
        <a:p>
          <a:endParaRPr lang="ru-RU"/>
        </a:p>
      </dgm:t>
    </dgm:pt>
    <dgm:pt modelId="{6438AFD7-B9BE-4925-A646-5360F2AB0521}" type="sibTrans" cxnId="{8A1C9F36-0622-411B-B635-763B6C37F6E2}">
      <dgm:prSet/>
      <dgm:spPr/>
      <dgm:t>
        <a:bodyPr/>
        <a:lstStyle/>
        <a:p>
          <a:endParaRPr lang="ru-RU"/>
        </a:p>
      </dgm:t>
    </dgm:pt>
    <dgm:pt modelId="{6CAC443A-4C5A-472B-9BA5-A855B4A7D7F0}">
      <dgm:prSet phldrT="[Текст]"/>
      <dgm:spPr/>
      <dgm:t>
        <a:bodyPr/>
        <a:lstStyle/>
        <a:p>
          <a:r>
            <a:rPr lang="ru-RU" dirty="0" smtClean="0"/>
            <a:t>Решение </a:t>
          </a:r>
          <a:r>
            <a:rPr lang="en-US" dirty="0" err="1" smtClean="0"/>
            <a:t>MyTask</a:t>
          </a:r>
          <a:endParaRPr lang="ru-RU" dirty="0"/>
        </a:p>
      </dgm:t>
    </dgm:pt>
    <dgm:pt modelId="{CAE8C121-1BF1-4C80-A949-B1DC68A07BBD}" type="parTrans" cxnId="{A237B4A7-B748-4963-8760-EB63AF5AE593}">
      <dgm:prSet/>
      <dgm:spPr/>
      <dgm:t>
        <a:bodyPr/>
        <a:lstStyle/>
        <a:p>
          <a:endParaRPr lang="ru-RU"/>
        </a:p>
      </dgm:t>
    </dgm:pt>
    <dgm:pt modelId="{291BA48B-FFAB-4A2B-BC86-6C19036F5988}" type="sibTrans" cxnId="{A237B4A7-B748-4963-8760-EB63AF5AE593}">
      <dgm:prSet/>
      <dgm:spPr/>
      <dgm:t>
        <a:bodyPr/>
        <a:lstStyle/>
        <a:p>
          <a:endParaRPr lang="ru-RU"/>
        </a:p>
      </dgm:t>
    </dgm:pt>
    <dgm:pt modelId="{1F33B336-B4BA-4DBD-B6E2-C06B9C20F742}">
      <dgm:prSet phldrT="[Текст]"/>
      <dgm:spPr/>
      <dgm:t>
        <a:bodyPr/>
        <a:lstStyle/>
        <a:p>
          <a:r>
            <a:rPr lang="ru-RU" dirty="0" smtClean="0"/>
            <a:t>«Слабое звено»</a:t>
          </a:r>
          <a:endParaRPr lang="ru-RU" dirty="0"/>
        </a:p>
      </dgm:t>
    </dgm:pt>
    <dgm:pt modelId="{D3E7B596-E4A6-40CC-A216-EEB940786850}" type="parTrans" cxnId="{596E4CA7-5AB7-49DA-87D8-AE90D28414A0}">
      <dgm:prSet/>
      <dgm:spPr/>
      <dgm:t>
        <a:bodyPr/>
        <a:lstStyle/>
        <a:p>
          <a:endParaRPr lang="ru-RU"/>
        </a:p>
      </dgm:t>
    </dgm:pt>
    <dgm:pt modelId="{2AFFCA2B-A9A1-491D-8705-45BA9CBB5186}" type="sibTrans" cxnId="{596E4CA7-5AB7-49DA-87D8-AE90D28414A0}">
      <dgm:prSet/>
      <dgm:spPr/>
      <dgm:t>
        <a:bodyPr/>
        <a:lstStyle/>
        <a:p>
          <a:endParaRPr lang="ru-RU"/>
        </a:p>
      </dgm:t>
    </dgm:pt>
    <dgm:pt modelId="{9D93B601-C7F1-43B7-BB9B-E9576ED41D16}">
      <dgm:prSet phldrT="[Текст]"/>
      <dgm:spPr/>
      <dgm:t>
        <a:bodyPr/>
        <a:lstStyle/>
        <a:p>
          <a:r>
            <a:rPr lang="ru-RU" dirty="0" smtClean="0"/>
            <a:t>Регулярный отчет с фотографиями от независимого агента. Данные для отчета определяет сам клиент.</a:t>
          </a:r>
          <a:endParaRPr lang="ru-RU" dirty="0"/>
        </a:p>
      </dgm:t>
    </dgm:pt>
    <dgm:pt modelId="{BB954FA7-EFBA-4AE6-AEE1-70E0DDD4EDE8}" type="parTrans" cxnId="{1A8CB84C-9CD9-43C8-8C45-1F6E5841C3B4}">
      <dgm:prSet/>
      <dgm:spPr/>
      <dgm:t>
        <a:bodyPr/>
        <a:lstStyle/>
        <a:p>
          <a:endParaRPr lang="ru-RU"/>
        </a:p>
      </dgm:t>
    </dgm:pt>
    <dgm:pt modelId="{2C134132-1154-486C-BF27-86D6C539AA00}" type="sibTrans" cxnId="{1A8CB84C-9CD9-43C8-8C45-1F6E5841C3B4}">
      <dgm:prSet/>
      <dgm:spPr/>
      <dgm:t>
        <a:bodyPr/>
        <a:lstStyle/>
        <a:p>
          <a:endParaRPr lang="ru-RU"/>
        </a:p>
      </dgm:t>
    </dgm:pt>
    <dgm:pt modelId="{4E6C8FFE-42C5-40BF-8D50-1DE14C2E6654}" type="pres">
      <dgm:prSet presAssocID="{86B12536-387A-40A4-9B23-A0A9CFE3FB5F}" presName="theList" presStyleCnt="0">
        <dgm:presLayoutVars>
          <dgm:dir/>
          <dgm:animLvl val="lvl"/>
          <dgm:resizeHandles val="exact"/>
        </dgm:presLayoutVars>
      </dgm:prSet>
      <dgm:spPr/>
    </dgm:pt>
    <dgm:pt modelId="{D677BF87-422C-4FDA-BB10-51E547B4867A}" type="pres">
      <dgm:prSet presAssocID="{1F33B336-B4BA-4DBD-B6E2-C06B9C20F742}" presName="compNode" presStyleCnt="0"/>
      <dgm:spPr/>
    </dgm:pt>
    <dgm:pt modelId="{994DACA2-24E0-4D2F-AFC0-A661902576BD}" type="pres">
      <dgm:prSet presAssocID="{1F33B336-B4BA-4DBD-B6E2-C06B9C20F742}" presName="aNode" presStyleLbl="bgShp" presStyleIdx="0" presStyleCnt="2"/>
      <dgm:spPr/>
      <dgm:t>
        <a:bodyPr/>
        <a:lstStyle/>
        <a:p>
          <a:endParaRPr lang="ru-RU"/>
        </a:p>
      </dgm:t>
    </dgm:pt>
    <dgm:pt modelId="{F3E0EAF3-27B2-4B1B-BD67-35016AEE8E8E}" type="pres">
      <dgm:prSet presAssocID="{1F33B336-B4BA-4DBD-B6E2-C06B9C20F742}" presName="textNode" presStyleLbl="bgShp" presStyleIdx="0" presStyleCnt="2"/>
      <dgm:spPr/>
      <dgm:t>
        <a:bodyPr/>
        <a:lstStyle/>
        <a:p>
          <a:endParaRPr lang="ru-RU"/>
        </a:p>
      </dgm:t>
    </dgm:pt>
    <dgm:pt modelId="{BCE662F8-D3F5-4252-9CB6-848617D9D9BC}" type="pres">
      <dgm:prSet presAssocID="{1F33B336-B4BA-4DBD-B6E2-C06B9C20F742}" presName="compChildNode" presStyleCnt="0"/>
      <dgm:spPr/>
    </dgm:pt>
    <dgm:pt modelId="{0B37CE1D-A8CB-4F06-B91E-C4444496BF9D}" type="pres">
      <dgm:prSet presAssocID="{1F33B336-B4BA-4DBD-B6E2-C06B9C20F742}" presName="theInnerList" presStyleCnt="0"/>
      <dgm:spPr/>
    </dgm:pt>
    <dgm:pt modelId="{EF6C1151-FE48-4053-ACE5-7DB81CC5542B}" type="pres">
      <dgm:prSet presAssocID="{EE2C00FA-4560-4BCE-8A70-D2C861BE34B9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C33A1-58A5-41D3-B872-C079B09E9D9B}" type="pres">
      <dgm:prSet presAssocID="{1F33B336-B4BA-4DBD-B6E2-C06B9C20F742}" presName="aSpace" presStyleCnt="0"/>
      <dgm:spPr/>
    </dgm:pt>
    <dgm:pt modelId="{C366765B-2539-4AD7-8D33-B5FA114B53B1}" type="pres">
      <dgm:prSet presAssocID="{6CAC443A-4C5A-472B-9BA5-A855B4A7D7F0}" presName="compNode" presStyleCnt="0"/>
      <dgm:spPr/>
    </dgm:pt>
    <dgm:pt modelId="{DA81D763-D0AD-4D71-AA4D-0644CB8AC25A}" type="pres">
      <dgm:prSet presAssocID="{6CAC443A-4C5A-472B-9BA5-A855B4A7D7F0}" presName="aNode" presStyleLbl="bgShp" presStyleIdx="1" presStyleCnt="2"/>
      <dgm:spPr/>
      <dgm:t>
        <a:bodyPr/>
        <a:lstStyle/>
        <a:p>
          <a:endParaRPr lang="ru-RU"/>
        </a:p>
      </dgm:t>
    </dgm:pt>
    <dgm:pt modelId="{621ED345-110D-4166-90EE-DB73F53B4CD2}" type="pres">
      <dgm:prSet presAssocID="{6CAC443A-4C5A-472B-9BA5-A855B4A7D7F0}" presName="textNode" presStyleLbl="bgShp" presStyleIdx="1" presStyleCnt="2"/>
      <dgm:spPr/>
      <dgm:t>
        <a:bodyPr/>
        <a:lstStyle/>
        <a:p>
          <a:endParaRPr lang="ru-RU"/>
        </a:p>
      </dgm:t>
    </dgm:pt>
    <dgm:pt modelId="{1EEEEC61-C6A2-4570-891B-EC80F2F07054}" type="pres">
      <dgm:prSet presAssocID="{6CAC443A-4C5A-472B-9BA5-A855B4A7D7F0}" presName="compChildNode" presStyleCnt="0"/>
      <dgm:spPr/>
    </dgm:pt>
    <dgm:pt modelId="{B674A814-37B8-461D-9C29-5CD215BC6B66}" type="pres">
      <dgm:prSet presAssocID="{6CAC443A-4C5A-472B-9BA5-A855B4A7D7F0}" presName="theInnerList" presStyleCnt="0"/>
      <dgm:spPr/>
    </dgm:pt>
    <dgm:pt modelId="{7FB62BB6-4C9E-4695-892E-BBD842ABBC25}" type="pres">
      <dgm:prSet presAssocID="{9D93B601-C7F1-43B7-BB9B-E9576ED41D16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898727-DDA3-4659-A5CF-D6312457D6AD}" type="presOf" srcId="{1F33B336-B4BA-4DBD-B6E2-C06B9C20F742}" destId="{994DACA2-24E0-4D2F-AFC0-A661902576BD}" srcOrd="0" destOrd="0" presId="urn:microsoft.com/office/officeart/2005/8/layout/lProcess2"/>
    <dgm:cxn modelId="{87C0A847-3F9E-4633-8063-CB12BB468569}" type="presOf" srcId="{6CAC443A-4C5A-472B-9BA5-A855B4A7D7F0}" destId="{621ED345-110D-4166-90EE-DB73F53B4CD2}" srcOrd="1" destOrd="0" presId="urn:microsoft.com/office/officeart/2005/8/layout/lProcess2"/>
    <dgm:cxn modelId="{23CDC252-7943-4277-9B80-C4552739D430}" type="presOf" srcId="{9D93B601-C7F1-43B7-BB9B-E9576ED41D16}" destId="{7FB62BB6-4C9E-4695-892E-BBD842ABBC25}" srcOrd="0" destOrd="0" presId="urn:microsoft.com/office/officeart/2005/8/layout/lProcess2"/>
    <dgm:cxn modelId="{5024AA68-026F-4789-94BC-B307389F24C7}" type="presOf" srcId="{6CAC443A-4C5A-472B-9BA5-A855B4A7D7F0}" destId="{DA81D763-D0AD-4D71-AA4D-0644CB8AC25A}" srcOrd="0" destOrd="0" presId="urn:microsoft.com/office/officeart/2005/8/layout/lProcess2"/>
    <dgm:cxn modelId="{1A8CB84C-9CD9-43C8-8C45-1F6E5841C3B4}" srcId="{6CAC443A-4C5A-472B-9BA5-A855B4A7D7F0}" destId="{9D93B601-C7F1-43B7-BB9B-E9576ED41D16}" srcOrd="0" destOrd="0" parTransId="{BB954FA7-EFBA-4AE6-AEE1-70E0DDD4EDE8}" sibTransId="{2C134132-1154-486C-BF27-86D6C539AA00}"/>
    <dgm:cxn modelId="{B9C8F6CC-5974-40DA-B064-568003024C90}" type="presOf" srcId="{1F33B336-B4BA-4DBD-B6E2-C06B9C20F742}" destId="{F3E0EAF3-27B2-4B1B-BD67-35016AEE8E8E}" srcOrd="1" destOrd="0" presId="urn:microsoft.com/office/officeart/2005/8/layout/lProcess2"/>
    <dgm:cxn modelId="{53DE2FD1-2D37-4136-A6D7-2E926F80942A}" type="presOf" srcId="{EE2C00FA-4560-4BCE-8A70-D2C861BE34B9}" destId="{EF6C1151-FE48-4053-ACE5-7DB81CC5542B}" srcOrd="0" destOrd="0" presId="urn:microsoft.com/office/officeart/2005/8/layout/lProcess2"/>
    <dgm:cxn modelId="{8A1C9F36-0622-411B-B635-763B6C37F6E2}" srcId="{1F33B336-B4BA-4DBD-B6E2-C06B9C20F742}" destId="{EE2C00FA-4560-4BCE-8A70-D2C861BE34B9}" srcOrd="0" destOrd="0" parTransId="{FAE54E96-F29E-4ECC-AC7B-1E1988F8DE07}" sibTransId="{6438AFD7-B9BE-4925-A646-5360F2AB0521}"/>
    <dgm:cxn modelId="{A237B4A7-B748-4963-8760-EB63AF5AE593}" srcId="{86B12536-387A-40A4-9B23-A0A9CFE3FB5F}" destId="{6CAC443A-4C5A-472B-9BA5-A855B4A7D7F0}" srcOrd="1" destOrd="0" parTransId="{CAE8C121-1BF1-4C80-A949-B1DC68A07BBD}" sibTransId="{291BA48B-FFAB-4A2B-BC86-6C19036F5988}"/>
    <dgm:cxn modelId="{596E4CA7-5AB7-49DA-87D8-AE90D28414A0}" srcId="{86B12536-387A-40A4-9B23-A0A9CFE3FB5F}" destId="{1F33B336-B4BA-4DBD-B6E2-C06B9C20F742}" srcOrd="0" destOrd="0" parTransId="{D3E7B596-E4A6-40CC-A216-EEB940786850}" sibTransId="{2AFFCA2B-A9A1-491D-8705-45BA9CBB5186}"/>
    <dgm:cxn modelId="{30FF5791-EF7F-41F6-8B39-D62DD1C0C6E0}" type="presOf" srcId="{86B12536-387A-40A4-9B23-A0A9CFE3FB5F}" destId="{4E6C8FFE-42C5-40BF-8D50-1DE14C2E6654}" srcOrd="0" destOrd="0" presId="urn:microsoft.com/office/officeart/2005/8/layout/lProcess2"/>
    <dgm:cxn modelId="{D3FB9FC7-01CB-4DAE-89CF-66708E176174}" type="presParOf" srcId="{4E6C8FFE-42C5-40BF-8D50-1DE14C2E6654}" destId="{D677BF87-422C-4FDA-BB10-51E547B4867A}" srcOrd="0" destOrd="0" presId="urn:microsoft.com/office/officeart/2005/8/layout/lProcess2"/>
    <dgm:cxn modelId="{9BC23FE5-E561-408C-A609-ED496BB35BBC}" type="presParOf" srcId="{D677BF87-422C-4FDA-BB10-51E547B4867A}" destId="{994DACA2-24E0-4D2F-AFC0-A661902576BD}" srcOrd="0" destOrd="0" presId="urn:microsoft.com/office/officeart/2005/8/layout/lProcess2"/>
    <dgm:cxn modelId="{3257E4C9-B140-4ED2-AECD-B567868BA90F}" type="presParOf" srcId="{D677BF87-422C-4FDA-BB10-51E547B4867A}" destId="{F3E0EAF3-27B2-4B1B-BD67-35016AEE8E8E}" srcOrd="1" destOrd="0" presId="urn:microsoft.com/office/officeart/2005/8/layout/lProcess2"/>
    <dgm:cxn modelId="{1D886B63-5659-4F5E-A617-D79C1479956A}" type="presParOf" srcId="{D677BF87-422C-4FDA-BB10-51E547B4867A}" destId="{BCE662F8-D3F5-4252-9CB6-848617D9D9BC}" srcOrd="2" destOrd="0" presId="urn:microsoft.com/office/officeart/2005/8/layout/lProcess2"/>
    <dgm:cxn modelId="{F6893899-4202-44B3-8E9D-4573D9F771E0}" type="presParOf" srcId="{BCE662F8-D3F5-4252-9CB6-848617D9D9BC}" destId="{0B37CE1D-A8CB-4F06-B91E-C4444496BF9D}" srcOrd="0" destOrd="0" presId="urn:microsoft.com/office/officeart/2005/8/layout/lProcess2"/>
    <dgm:cxn modelId="{49F646C5-FE16-44B8-848D-D7ADCEF004D3}" type="presParOf" srcId="{0B37CE1D-A8CB-4F06-B91E-C4444496BF9D}" destId="{EF6C1151-FE48-4053-ACE5-7DB81CC5542B}" srcOrd="0" destOrd="0" presId="urn:microsoft.com/office/officeart/2005/8/layout/lProcess2"/>
    <dgm:cxn modelId="{E366B115-273F-4A90-BF40-B012F03662B8}" type="presParOf" srcId="{4E6C8FFE-42C5-40BF-8D50-1DE14C2E6654}" destId="{261C33A1-58A5-41D3-B872-C079B09E9D9B}" srcOrd="1" destOrd="0" presId="urn:microsoft.com/office/officeart/2005/8/layout/lProcess2"/>
    <dgm:cxn modelId="{20A361A5-650A-4C7B-A863-E1FCD7251939}" type="presParOf" srcId="{4E6C8FFE-42C5-40BF-8D50-1DE14C2E6654}" destId="{C366765B-2539-4AD7-8D33-B5FA114B53B1}" srcOrd="2" destOrd="0" presId="urn:microsoft.com/office/officeart/2005/8/layout/lProcess2"/>
    <dgm:cxn modelId="{52C5FB19-8EDC-48FE-A75E-E81E00530621}" type="presParOf" srcId="{C366765B-2539-4AD7-8D33-B5FA114B53B1}" destId="{DA81D763-D0AD-4D71-AA4D-0644CB8AC25A}" srcOrd="0" destOrd="0" presId="urn:microsoft.com/office/officeart/2005/8/layout/lProcess2"/>
    <dgm:cxn modelId="{C30D3E69-8E47-4B9F-B6E0-BEB4BE77C0A3}" type="presParOf" srcId="{C366765B-2539-4AD7-8D33-B5FA114B53B1}" destId="{621ED345-110D-4166-90EE-DB73F53B4CD2}" srcOrd="1" destOrd="0" presId="urn:microsoft.com/office/officeart/2005/8/layout/lProcess2"/>
    <dgm:cxn modelId="{F91FB9BB-BDCD-4441-9FEC-5345D474470A}" type="presParOf" srcId="{C366765B-2539-4AD7-8D33-B5FA114B53B1}" destId="{1EEEEC61-C6A2-4570-891B-EC80F2F07054}" srcOrd="2" destOrd="0" presId="urn:microsoft.com/office/officeart/2005/8/layout/lProcess2"/>
    <dgm:cxn modelId="{BF43ACAC-90DF-4A40-B14C-5CDCD562A9A2}" type="presParOf" srcId="{1EEEEC61-C6A2-4570-891B-EC80F2F07054}" destId="{B674A814-37B8-461D-9C29-5CD215BC6B66}" srcOrd="0" destOrd="0" presId="urn:microsoft.com/office/officeart/2005/8/layout/lProcess2"/>
    <dgm:cxn modelId="{4DA7B395-FF20-4863-8384-5ADEEF3269FA}" type="presParOf" srcId="{B674A814-37B8-461D-9C29-5CD215BC6B66}" destId="{7FB62BB6-4C9E-4695-892E-BBD842ABBC2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B12536-387A-40A4-9B23-A0A9CFE3FB5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C00FA-4560-4BCE-8A70-D2C861BE34B9}">
      <dgm:prSet phldrT="[Текст]"/>
      <dgm:spPr/>
      <dgm:t>
        <a:bodyPr/>
        <a:lstStyle/>
        <a:p>
          <a:r>
            <a:rPr lang="ru-RU" dirty="0" smtClean="0"/>
            <a:t>Требования к обслуживанию, цены, товар, выкладки в сетях регулируются из центрального офиса, однако проверки каждого магазина своими силами могут оказаться длительными и затратными</a:t>
          </a:r>
          <a:endParaRPr lang="ru-RU" dirty="0"/>
        </a:p>
      </dgm:t>
    </dgm:pt>
    <dgm:pt modelId="{FAE54E96-F29E-4ECC-AC7B-1E1988F8DE07}" type="parTrans" cxnId="{8A1C9F36-0622-411B-B635-763B6C37F6E2}">
      <dgm:prSet/>
      <dgm:spPr/>
      <dgm:t>
        <a:bodyPr/>
        <a:lstStyle/>
        <a:p>
          <a:endParaRPr lang="ru-RU"/>
        </a:p>
      </dgm:t>
    </dgm:pt>
    <dgm:pt modelId="{6438AFD7-B9BE-4925-A646-5360F2AB0521}" type="sibTrans" cxnId="{8A1C9F36-0622-411B-B635-763B6C37F6E2}">
      <dgm:prSet/>
      <dgm:spPr/>
      <dgm:t>
        <a:bodyPr/>
        <a:lstStyle/>
        <a:p>
          <a:endParaRPr lang="ru-RU"/>
        </a:p>
      </dgm:t>
    </dgm:pt>
    <dgm:pt modelId="{6CAC443A-4C5A-472B-9BA5-A855B4A7D7F0}">
      <dgm:prSet phldrT="[Текст]"/>
      <dgm:spPr/>
      <dgm:t>
        <a:bodyPr/>
        <a:lstStyle/>
        <a:p>
          <a:r>
            <a:rPr lang="ru-RU" dirty="0" smtClean="0"/>
            <a:t>Решение </a:t>
          </a:r>
          <a:r>
            <a:rPr lang="en-US" dirty="0" err="1" smtClean="0"/>
            <a:t>MyTask</a:t>
          </a:r>
          <a:endParaRPr lang="ru-RU" dirty="0"/>
        </a:p>
      </dgm:t>
    </dgm:pt>
    <dgm:pt modelId="{CAE8C121-1BF1-4C80-A949-B1DC68A07BBD}" type="parTrans" cxnId="{A237B4A7-B748-4963-8760-EB63AF5AE593}">
      <dgm:prSet/>
      <dgm:spPr/>
      <dgm:t>
        <a:bodyPr/>
        <a:lstStyle/>
        <a:p>
          <a:endParaRPr lang="ru-RU"/>
        </a:p>
      </dgm:t>
    </dgm:pt>
    <dgm:pt modelId="{291BA48B-FFAB-4A2B-BC86-6C19036F5988}" type="sibTrans" cxnId="{A237B4A7-B748-4963-8760-EB63AF5AE593}">
      <dgm:prSet/>
      <dgm:spPr/>
      <dgm:t>
        <a:bodyPr/>
        <a:lstStyle/>
        <a:p>
          <a:endParaRPr lang="ru-RU"/>
        </a:p>
      </dgm:t>
    </dgm:pt>
    <dgm:pt modelId="{C930E72F-149F-4026-AC54-EA0E51CAE9D9}">
      <dgm:prSet phldrT="[Текст]"/>
      <dgm:spPr/>
      <dgm:t>
        <a:bodyPr/>
        <a:lstStyle/>
        <a:p>
          <a:r>
            <a:rPr lang="ru-RU" dirty="0" smtClean="0"/>
            <a:t>Когда производители продукции арендуют торговые места (полки) и договариваются о правилах и месте выкладки их товара -  не всегда выкладка соответствует договоренностям</a:t>
          </a:r>
          <a:endParaRPr lang="ru-RU" dirty="0"/>
        </a:p>
      </dgm:t>
    </dgm:pt>
    <dgm:pt modelId="{50B1682D-4E5A-47F2-BC39-B345A84D7957}" type="parTrans" cxnId="{9A5C34E5-5918-4EEE-9356-E6D738E9266D}">
      <dgm:prSet/>
      <dgm:spPr/>
      <dgm:t>
        <a:bodyPr/>
        <a:lstStyle/>
        <a:p>
          <a:endParaRPr lang="ru-RU"/>
        </a:p>
      </dgm:t>
    </dgm:pt>
    <dgm:pt modelId="{8A61097E-63D6-437B-8507-FFE901F11042}" type="sibTrans" cxnId="{9A5C34E5-5918-4EEE-9356-E6D738E9266D}">
      <dgm:prSet/>
      <dgm:spPr/>
      <dgm:t>
        <a:bodyPr/>
        <a:lstStyle/>
        <a:p>
          <a:endParaRPr lang="ru-RU"/>
        </a:p>
      </dgm:t>
    </dgm:pt>
    <dgm:pt modelId="{1F33B336-B4BA-4DBD-B6E2-C06B9C20F742}">
      <dgm:prSet phldrT="[Текст]"/>
      <dgm:spPr/>
      <dgm:t>
        <a:bodyPr/>
        <a:lstStyle/>
        <a:p>
          <a:r>
            <a:rPr lang="ru-RU" dirty="0" smtClean="0"/>
            <a:t>«Слабое звено»</a:t>
          </a:r>
          <a:endParaRPr lang="ru-RU" dirty="0"/>
        </a:p>
      </dgm:t>
    </dgm:pt>
    <dgm:pt modelId="{D3E7B596-E4A6-40CC-A216-EEB940786850}" type="parTrans" cxnId="{596E4CA7-5AB7-49DA-87D8-AE90D28414A0}">
      <dgm:prSet/>
      <dgm:spPr/>
      <dgm:t>
        <a:bodyPr/>
        <a:lstStyle/>
        <a:p>
          <a:endParaRPr lang="ru-RU"/>
        </a:p>
      </dgm:t>
    </dgm:pt>
    <dgm:pt modelId="{2AFFCA2B-A9A1-491D-8705-45BA9CBB5186}" type="sibTrans" cxnId="{596E4CA7-5AB7-49DA-87D8-AE90D28414A0}">
      <dgm:prSet/>
      <dgm:spPr/>
      <dgm:t>
        <a:bodyPr/>
        <a:lstStyle/>
        <a:p>
          <a:endParaRPr lang="ru-RU"/>
        </a:p>
      </dgm:t>
    </dgm:pt>
    <dgm:pt modelId="{46F6B660-56D5-43BF-8FD1-594B9860D125}">
      <dgm:prSet phldrT="[Текст]"/>
      <dgm:spPr/>
      <dgm:t>
        <a:bodyPr/>
        <a:lstStyle/>
        <a:p>
          <a:r>
            <a:rPr lang="ru-RU" dirty="0" smtClean="0"/>
            <a:t>Проверка качества обслуживания клиентов с помощью «Тайного покупателя»</a:t>
          </a:r>
          <a:endParaRPr lang="ru-RU" dirty="0"/>
        </a:p>
      </dgm:t>
    </dgm:pt>
    <dgm:pt modelId="{F263A8CE-6DC1-4F11-A742-4534F672D497}" type="parTrans" cxnId="{5E0DA477-2F6E-47FF-BE3B-E8564A22AB2F}">
      <dgm:prSet/>
      <dgm:spPr/>
      <dgm:t>
        <a:bodyPr/>
        <a:lstStyle/>
        <a:p>
          <a:endParaRPr lang="ru-RU"/>
        </a:p>
      </dgm:t>
    </dgm:pt>
    <dgm:pt modelId="{FE4B943D-7C1A-4EF7-A688-217B6D4FBBA0}" type="sibTrans" cxnId="{5E0DA477-2F6E-47FF-BE3B-E8564A22AB2F}">
      <dgm:prSet/>
      <dgm:spPr/>
      <dgm:t>
        <a:bodyPr/>
        <a:lstStyle/>
        <a:p>
          <a:endParaRPr lang="ru-RU"/>
        </a:p>
      </dgm:t>
    </dgm:pt>
    <dgm:pt modelId="{4645AB01-6F7A-4204-B761-6A9824EAB639}">
      <dgm:prSet/>
      <dgm:spPr/>
      <dgm:t>
        <a:bodyPr/>
        <a:lstStyle/>
        <a:p>
          <a:r>
            <a:rPr lang="ru-RU" dirty="0" smtClean="0"/>
            <a:t>Независимый аудит выкладки товара в любом магазине</a:t>
          </a:r>
          <a:r>
            <a:rPr lang="ru-RU" dirty="0" smtClean="0"/>
            <a:t> в любое время работы магазина. Подготовка и реализация проверки – от нескольких дней.</a:t>
          </a:r>
          <a:endParaRPr lang="ru-RU" dirty="0"/>
        </a:p>
      </dgm:t>
    </dgm:pt>
    <dgm:pt modelId="{49A0A447-FE9C-4A92-A994-80BE0FA715FE}" type="parTrans" cxnId="{B34B3D87-EE06-4677-AA18-A4D4F905DE80}">
      <dgm:prSet/>
      <dgm:spPr/>
      <dgm:t>
        <a:bodyPr/>
        <a:lstStyle/>
        <a:p>
          <a:endParaRPr lang="ru-RU"/>
        </a:p>
      </dgm:t>
    </dgm:pt>
    <dgm:pt modelId="{4C020F97-67AE-42B9-A5A6-08F81BE01360}" type="sibTrans" cxnId="{B34B3D87-EE06-4677-AA18-A4D4F905DE80}">
      <dgm:prSet/>
      <dgm:spPr/>
      <dgm:t>
        <a:bodyPr/>
        <a:lstStyle/>
        <a:p>
          <a:endParaRPr lang="ru-RU"/>
        </a:p>
      </dgm:t>
    </dgm:pt>
    <dgm:pt modelId="{4E6C8FFE-42C5-40BF-8D50-1DE14C2E6654}" type="pres">
      <dgm:prSet presAssocID="{86B12536-387A-40A4-9B23-A0A9CFE3FB5F}" presName="theList" presStyleCnt="0">
        <dgm:presLayoutVars>
          <dgm:dir/>
          <dgm:animLvl val="lvl"/>
          <dgm:resizeHandles val="exact"/>
        </dgm:presLayoutVars>
      </dgm:prSet>
      <dgm:spPr/>
    </dgm:pt>
    <dgm:pt modelId="{D677BF87-422C-4FDA-BB10-51E547B4867A}" type="pres">
      <dgm:prSet presAssocID="{1F33B336-B4BA-4DBD-B6E2-C06B9C20F742}" presName="compNode" presStyleCnt="0"/>
      <dgm:spPr/>
    </dgm:pt>
    <dgm:pt modelId="{994DACA2-24E0-4D2F-AFC0-A661902576BD}" type="pres">
      <dgm:prSet presAssocID="{1F33B336-B4BA-4DBD-B6E2-C06B9C20F742}" presName="aNode" presStyleLbl="bgShp" presStyleIdx="0" presStyleCnt="2"/>
      <dgm:spPr/>
      <dgm:t>
        <a:bodyPr/>
        <a:lstStyle/>
        <a:p>
          <a:endParaRPr lang="ru-RU"/>
        </a:p>
      </dgm:t>
    </dgm:pt>
    <dgm:pt modelId="{F3E0EAF3-27B2-4B1B-BD67-35016AEE8E8E}" type="pres">
      <dgm:prSet presAssocID="{1F33B336-B4BA-4DBD-B6E2-C06B9C20F742}" presName="textNode" presStyleLbl="bgShp" presStyleIdx="0" presStyleCnt="2"/>
      <dgm:spPr/>
      <dgm:t>
        <a:bodyPr/>
        <a:lstStyle/>
        <a:p>
          <a:endParaRPr lang="ru-RU"/>
        </a:p>
      </dgm:t>
    </dgm:pt>
    <dgm:pt modelId="{BCE662F8-D3F5-4252-9CB6-848617D9D9BC}" type="pres">
      <dgm:prSet presAssocID="{1F33B336-B4BA-4DBD-B6E2-C06B9C20F742}" presName="compChildNode" presStyleCnt="0"/>
      <dgm:spPr/>
    </dgm:pt>
    <dgm:pt modelId="{0B37CE1D-A8CB-4F06-B91E-C4444496BF9D}" type="pres">
      <dgm:prSet presAssocID="{1F33B336-B4BA-4DBD-B6E2-C06B9C20F742}" presName="theInnerList" presStyleCnt="0"/>
      <dgm:spPr/>
    </dgm:pt>
    <dgm:pt modelId="{EF6C1151-FE48-4053-ACE5-7DB81CC5542B}" type="pres">
      <dgm:prSet presAssocID="{EE2C00FA-4560-4BCE-8A70-D2C861BE34B9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84618-77C7-432D-B145-513FB4BCCA6C}" type="pres">
      <dgm:prSet presAssocID="{EE2C00FA-4560-4BCE-8A70-D2C861BE34B9}" presName="aSpace2" presStyleCnt="0"/>
      <dgm:spPr/>
    </dgm:pt>
    <dgm:pt modelId="{7ABDB244-C6AF-4B39-BB31-8CD5089E89B8}" type="pres">
      <dgm:prSet presAssocID="{C930E72F-149F-4026-AC54-EA0E51CAE9D9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C33A1-58A5-41D3-B872-C079B09E9D9B}" type="pres">
      <dgm:prSet presAssocID="{1F33B336-B4BA-4DBD-B6E2-C06B9C20F742}" presName="aSpace" presStyleCnt="0"/>
      <dgm:spPr/>
    </dgm:pt>
    <dgm:pt modelId="{C366765B-2539-4AD7-8D33-B5FA114B53B1}" type="pres">
      <dgm:prSet presAssocID="{6CAC443A-4C5A-472B-9BA5-A855B4A7D7F0}" presName="compNode" presStyleCnt="0"/>
      <dgm:spPr/>
    </dgm:pt>
    <dgm:pt modelId="{DA81D763-D0AD-4D71-AA4D-0644CB8AC25A}" type="pres">
      <dgm:prSet presAssocID="{6CAC443A-4C5A-472B-9BA5-A855B4A7D7F0}" presName="aNode" presStyleLbl="bgShp" presStyleIdx="1" presStyleCnt="2"/>
      <dgm:spPr/>
      <dgm:t>
        <a:bodyPr/>
        <a:lstStyle/>
        <a:p>
          <a:endParaRPr lang="ru-RU"/>
        </a:p>
      </dgm:t>
    </dgm:pt>
    <dgm:pt modelId="{621ED345-110D-4166-90EE-DB73F53B4CD2}" type="pres">
      <dgm:prSet presAssocID="{6CAC443A-4C5A-472B-9BA5-A855B4A7D7F0}" presName="textNode" presStyleLbl="bgShp" presStyleIdx="1" presStyleCnt="2"/>
      <dgm:spPr/>
      <dgm:t>
        <a:bodyPr/>
        <a:lstStyle/>
        <a:p>
          <a:endParaRPr lang="ru-RU"/>
        </a:p>
      </dgm:t>
    </dgm:pt>
    <dgm:pt modelId="{1EEEEC61-C6A2-4570-891B-EC80F2F07054}" type="pres">
      <dgm:prSet presAssocID="{6CAC443A-4C5A-472B-9BA5-A855B4A7D7F0}" presName="compChildNode" presStyleCnt="0"/>
      <dgm:spPr/>
    </dgm:pt>
    <dgm:pt modelId="{B674A814-37B8-461D-9C29-5CD215BC6B66}" type="pres">
      <dgm:prSet presAssocID="{6CAC443A-4C5A-472B-9BA5-A855B4A7D7F0}" presName="theInnerList" presStyleCnt="0"/>
      <dgm:spPr/>
    </dgm:pt>
    <dgm:pt modelId="{59C15761-9409-4F27-904B-1B5BCB043EAC}" type="pres">
      <dgm:prSet presAssocID="{46F6B660-56D5-43BF-8FD1-594B9860D125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04024E-BBDD-4BB0-87FE-DDEFC2252D26}" type="pres">
      <dgm:prSet presAssocID="{46F6B660-56D5-43BF-8FD1-594B9860D125}" presName="aSpace2" presStyleCnt="0"/>
      <dgm:spPr/>
    </dgm:pt>
    <dgm:pt modelId="{BA30C079-A765-42CA-858A-1622001C5531}" type="pres">
      <dgm:prSet presAssocID="{4645AB01-6F7A-4204-B761-6A9824EAB639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172D09-3E98-4A1C-8960-F0D93CE8A8FB}" type="presOf" srcId="{C930E72F-149F-4026-AC54-EA0E51CAE9D9}" destId="{7ABDB244-C6AF-4B39-BB31-8CD5089E89B8}" srcOrd="0" destOrd="0" presId="urn:microsoft.com/office/officeart/2005/8/layout/lProcess2"/>
    <dgm:cxn modelId="{EC5912B8-096A-4173-9DCF-5674358153EF}" type="presOf" srcId="{86B12536-387A-40A4-9B23-A0A9CFE3FB5F}" destId="{4E6C8FFE-42C5-40BF-8D50-1DE14C2E6654}" srcOrd="0" destOrd="0" presId="urn:microsoft.com/office/officeart/2005/8/layout/lProcess2"/>
    <dgm:cxn modelId="{8A1C9F36-0622-411B-B635-763B6C37F6E2}" srcId="{1F33B336-B4BA-4DBD-B6E2-C06B9C20F742}" destId="{EE2C00FA-4560-4BCE-8A70-D2C861BE34B9}" srcOrd="0" destOrd="0" parTransId="{FAE54E96-F29E-4ECC-AC7B-1E1988F8DE07}" sibTransId="{6438AFD7-B9BE-4925-A646-5360F2AB0521}"/>
    <dgm:cxn modelId="{ECFBB387-9E9C-4A49-976E-B091C39960C8}" type="presOf" srcId="{6CAC443A-4C5A-472B-9BA5-A855B4A7D7F0}" destId="{621ED345-110D-4166-90EE-DB73F53B4CD2}" srcOrd="1" destOrd="0" presId="urn:microsoft.com/office/officeart/2005/8/layout/lProcess2"/>
    <dgm:cxn modelId="{A1127CAF-2336-4FC7-BCE7-3D9D1B0B82C2}" type="presOf" srcId="{1F33B336-B4BA-4DBD-B6E2-C06B9C20F742}" destId="{994DACA2-24E0-4D2F-AFC0-A661902576BD}" srcOrd="0" destOrd="0" presId="urn:microsoft.com/office/officeart/2005/8/layout/lProcess2"/>
    <dgm:cxn modelId="{5E0DA477-2F6E-47FF-BE3B-E8564A22AB2F}" srcId="{6CAC443A-4C5A-472B-9BA5-A855B4A7D7F0}" destId="{46F6B660-56D5-43BF-8FD1-594B9860D125}" srcOrd="0" destOrd="0" parTransId="{F263A8CE-6DC1-4F11-A742-4534F672D497}" sibTransId="{FE4B943D-7C1A-4EF7-A688-217B6D4FBBA0}"/>
    <dgm:cxn modelId="{A237B4A7-B748-4963-8760-EB63AF5AE593}" srcId="{86B12536-387A-40A4-9B23-A0A9CFE3FB5F}" destId="{6CAC443A-4C5A-472B-9BA5-A855B4A7D7F0}" srcOrd="1" destOrd="0" parTransId="{CAE8C121-1BF1-4C80-A949-B1DC68A07BBD}" sibTransId="{291BA48B-FFAB-4A2B-BC86-6C19036F5988}"/>
    <dgm:cxn modelId="{075B2F32-930F-479A-BB9F-9511F7EDB32F}" type="presOf" srcId="{46F6B660-56D5-43BF-8FD1-594B9860D125}" destId="{59C15761-9409-4F27-904B-1B5BCB043EAC}" srcOrd="0" destOrd="0" presId="urn:microsoft.com/office/officeart/2005/8/layout/lProcess2"/>
    <dgm:cxn modelId="{B6EC8776-285B-4870-916B-BEECAEF34A25}" type="presOf" srcId="{4645AB01-6F7A-4204-B761-6A9824EAB639}" destId="{BA30C079-A765-42CA-858A-1622001C5531}" srcOrd="0" destOrd="0" presId="urn:microsoft.com/office/officeart/2005/8/layout/lProcess2"/>
    <dgm:cxn modelId="{03D85FB6-0CC6-4332-BD0C-C7615E79482A}" type="presOf" srcId="{1F33B336-B4BA-4DBD-B6E2-C06B9C20F742}" destId="{F3E0EAF3-27B2-4B1B-BD67-35016AEE8E8E}" srcOrd="1" destOrd="0" presId="urn:microsoft.com/office/officeart/2005/8/layout/lProcess2"/>
    <dgm:cxn modelId="{596E4CA7-5AB7-49DA-87D8-AE90D28414A0}" srcId="{86B12536-387A-40A4-9B23-A0A9CFE3FB5F}" destId="{1F33B336-B4BA-4DBD-B6E2-C06B9C20F742}" srcOrd="0" destOrd="0" parTransId="{D3E7B596-E4A6-40CC-A216-EEB940786850}" sibTransId="{2AFFCA2B-A9A1-491D-8705-45BA9CBB5186}"/>
    <dgm:cxn modelId="{0E7F8CD9-53A3-49F2-A4C7-8848BD0B39E4}" type="presOf" srcId="{6CAC443A-4C5A-472B-9BA5-A855B4A7D7F0}" destId="{DA81D763-D0AD-4D71-AA4D-0644CB8AC25A}" srcOrd="0" destOrd="0" presId="urn:microsoft.com/office/officeart/2005/8/layout/lProcess2"/>
    <dgm:cxn modelId="{9A5C34E5-5918-4EEE-9356-E6D738E9266D}" srcId="{1F33B336-B4BA-4DBD-B6E2-C06B9C20F742}" destId="{C930E72F-149F-4026-AC54-EA0E51CAE9D9}" srcOrd="1" destOrd="0" parTransId="{50B1682D-4E5A-47F2-BC39-B345A84D7957}" sibTransId="{8A61097E-63D6-437B-8507-FFE901F11042}"/>
    <dgm:cxn modelId="{1186DF28-FB67-4CF5-9344-46A2EE554593}" type="presOf" srcId="{EE2C00FA-4560-4BCE-8A70-D2C861BE34B9}" destId="{EF6C1151-FE48-4053-ACE5-7DB81CC5542B}" srcOrd="0" destOrd="0" presId="urn:microsoft.com/office/officeart/2005/8/layout/lProcess2"/>
    <dgm:cxn modelId="{B34B3D87-EE06-4677-AA18-A4D4F905DE80}" srcId="{6CAC443A-4C5A-472B-9BA5-A855B4A7D7F0}" destId="{4645AB01-6F7A-4204-B761-6A9824EAB639}" srcOrd="1" destOrd="0" parTransId="{49A0A447-FE9C-4A92-A994-80BE0FA715FE}" sibTransId="{4C020F97-67AE-42B9-A5A6-08F81BE01360}"/>
    <dgm:cxn modelId="{72F68E3C-C058-4279-AB22-CFD9D24CC3AE}" type="presParOf" srcId="{4E6C8FFE-42C5-40BF-8D50-1DE14C2E6654}" destId="{D677BF87-422C-4FDA-BB10-51E547B4867A}" srcOrd="0" destOrd="0" presId="urn:microsoft.com/office/officeart/2005/8/layout/lProcess2"/>
    <dgm:cxn modelId="{45D713CC-691D-4777-86CF-82D5AA118F34}" type="presParOf" srcId="{D677BF87-422C-4FDA-BB10-51E547B4867A}" destId="{994DACA2-24E0-4D2F-AFC0-A661902576BD}" srcOrd="0" destOrd="0" presId="urn:microsoft.com/office/officeart/2005/8/layout/lProcess2"/>
    <dgm:cxn modelId="{873B7690-F622-4A34-857E-8DBFD17AB646}" type="presParOf" srcId="{D677BF87-422C-4FDA-BB10-51E547B4867A}" destId="{F3E0EAF3-27B2-4B1B-BD67-35016AEE8E8E}" srcOrd="1" destOrd="0" presId="urn:microsoft.com/office/officeart/2005/8/layout/lProcess2"/>
    <dgm:cxn modelId="{5B505BD9-4709-4BB0-B169-DCD7B8D968CE}" type="presParOf" srcId="{D677BF87-422C-4FDA-BB10-51E547B4867A}" destId="{BCE662F8-D3F5-4252-9CB6-848617D9D9BC}" srcOrd="2" destOrd="0" presId="urn:microsoft.com/office/officeart/2005/8/layout/lProcess2"/>
    <dgm:cxn modelId="{27222FF2-1065-4414-AFE6-07A5BAC6C715}" type="presParOf" srcId="{BCE662F8-D3F5-4252-9CB6-848617D9D9BC}" destId="{0B37CE1D-A8CB-4F06-B91E-C4444496BF9D}" srcOrd="0" destOrd="0" presId="urn:microsoft.com/office/officeart/2005/8/layout/lProcess2"/>
    <dgm:cxn modelId="{0D7A3756-F6A9-42FB-9F7A-71CC81E36C4F}" type="presParOf" srcId="{0B37CE1D-A8CB-4F06-B91E-C4444496BF9D}" destId="{EF6C1151-FE48-4053-ACE5-7DB81CC5542B}" srcOrd="0" destOrd="0" presId="urn:microsoft.com/office/officeart/2005/8/layout/lProcess2"/>
    <dgm:cxn modelId="{ECB21219-173E-4DF8-A613-3B03741027E8}" type="presParOf" srcId="{0B37CE1D-A8CB-4F06-B91E-C4444496BF9D}" destId="{AD684618-77C7-432D-B145-513FB4BCCA6C}" srcOrd="1" destOrd="0" presId="urn:microsoft.com/office/officeart/2005/8/layout/lProcess2"/>
    <dgm:cxn modelId="{0E08583E-C5A6-47E8-A2E8-F186B828906B}" type="presParOf" srcId="{0B37CE1D-A8CB-4F06-B91E-C4444496BF9D}" destId="{7ABDB244-C6AF-4B39-BB31-8CD5089E89B8}" srcOrd="2" destOrd="0" presId="urn:microsoft.com/office/officeart/2005/8/layout/lProcess2"/>
    <dgm:cxn modelId="{3CBAF7F9-E6D2-46DA-B332-F0704B2F13F8}" type="presParOf" srcId="{4E6C8FFE-42C5-40BF-8D50-1DE14C2E6654}" destId="{261C33A1-58A5-41D3-B872-C079B09E9D9B}" srcOrd="1" destOrd="0" presId="urn:microsoft.com/office/officeart/2005/8/layout/lProcess2"/>
    <dgm:cxn modelId="{60274DC7-3F8F-4436-95A0-8E082E71D0A4}" type="presParOf" srcId="{4E6C8FFE-42C5-40BF-8D50-1DE14C2E6654}" destId="{C366765B-2539-4AD7-8D33-B5FA114B53B1}" srcOrd="2" destOrd="0" presId="urn:microsoft.com/office/officeart/2005/8/layout/lProcess2"/>
    <dgm:cxn modelId="{39E2F590-683C-4AE7-926F-DEA08D01B824}" type="presParOf" srcId="{C366765B-2539-4AD7-8D33-B5FA114B53B1}" destId="{DA81D763-D0AD-4D71-AA4D-0644CB8AC25A}" srcOrd="0" destOrd="0" presId="urn:microsoft.com/office/officeart/2005/8/layout/lProcess2"/>
    <dgm:cxn modelId="{FDB84A60-6A51-433A-B013-2CA5CD18160B}" type="presParOf" srcId="{C366765B-2539-4AD7-8D33-B5FA114B53B1}" destId="{621ED345-110D-4166-90EE-DB73F53B4CD2}" srcOrd="1" destOrd="0" presId="urn:microsoft.com/office/officeart/2005/8/layout/lProcess2"/>
    <dgm:cxn modelId="{9024F31D-D4EF-4032-B4E7-8AF371554ACD}" type="presParOf" srcId="{C366765B-2539-4AD7-8D33-B5FA114B53B1}" destId="{1EEEEC61-C6A2-4570-891B-EC80F2F07054}" srcOrd="2" destOrd="0" presId="urn:microsoft.com/office/officeart/2005/8/layout/lProcess2"/>
    <dgm:cxn modelId="{E5F504C7-B456-4FE5-939F-5EB33A49CC36}" type="presParOf" srcId="{1EEEEC61-C6A2-4570-891B-EC80F2F07054}" destId="{B674A814-37B8-461D-9C29-5CD215BC6B66}" srcOrd="0" destOrd="0" presId="urn:microsoft.com/office/officeart/2005/8/layout/lProcess2"/>
    <dgm:cxn modelId="{40254A99-EB6D-45DE-9A19-80D6EB616032}" type="presParOf" srcId="{B674A814-37B8-461D-9C29-5CD215BC6B66}" destId="{59C15761-9409-4F27-904B-1B5BCB043EAC}" srcOrd="0" destOrd="0" presId="urn:microsoft.com/office/officeart/2005/8/layout/lProcess2"/>
    <dgm:cxn modelId="{12F87976-5BEB-4C07-BC88-D56632E6BE93}" type="presParOf" srcId="{B674A814-37B8-461D-9C29-5CD215BC6B66}" destId="{ED04024E-BBDD-4BB0-87FE-DDEFC2252D26}" srcOrd="1" destOrd="0" presId="urn:microsoft.com/office/officeart/2005/8/layout/lProcess2"/>
    <dgm:cxn modelId="{7AA81B2A-B2F7-4B97-B856-2ADB878D1EA3}" type="presParOf" srcId="{B674A814-37B8-461D-9C29-5CD215BC6B66}" destId="{BA30C079-A765-42CA-858A-1622001C553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4DACA2-24E0-4D2F-AFC0-A661902576BD}">
      <dsp:nvSpPr>
        <dsp:cNvPr id="0" name=""/>
        <dsp:cNvSpPr/>
      </dsp:nvSpPr>
      <dsp:spPr>
        <a:xfrm>
          <a:off x="411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«Слабое звено»</a:t>
          </a:r>
          <a:endParaRPr lang="ru-RU" sz="4600" kern="1200" dirty="0"/>
        </a:p>
      </dsp:txBody>
      <dsp:txXfrm>
        <a:off x="4118" y="0"/>
        <a:ext cx="3962102" cy="1641782"/>
      </dsp:txXfrm>
    </dsp:sp>
    <dsp:sp modelId="{EF6C1151-FE48-4053-ACE5-7DB81CC5542B}">
      <dsp:nvSpPr>
        <dsp:cNvPr id="0" name=""/>
        <dsp:cNvSpPr/>
      </dsp:nvSpPr>
      <dsp:spPr>
        <a:xfrm>
          <a:off x="400329" y="1642250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Выбор места - перед выездом специалиста часто нет оперативной </a:t>
          </a:r>
          <a:r>
            <a:rPr lang="ru-RU" sz="1300" kern="1200" dirty="0" smtClean="0"/>
            <a:t>информации</a:t>
          </a:r>
          <a:endParaRPr lang="ru-RU" sz="1300" kern="1200" dirty="0"/>
        </a:p>
      </dsp:txBody>
      <dsp:txXfrm>
        <a:off x="400329" y="1642250"/>
        <a:ext cx="3169681" cy="1075148"/>
      </dsp:txXfrm>
    </dsp:sp>
    <dsp:sp modelId="{34CE59FD-E6ED-41A9-8B44-CFC994BC69B3}">
      <dsp:nvSpPr>
        <dsp:cNvPr id="0" name=""/>
        <dsp:cNvSpPr/>
      </dsp:nvSpPr>
      <dsp:spPr>
        <a:xfrm>
          <a:off x="400329" y="2882805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Оценка </a:t>
          </a:r>
          <a:r>
            <a:rPr lang="ru-RU" sz="1300" kern="1200" dirty="0"/>
            <a:t>города - недостаточно информации о текущей обстановке в </a:t>
          </a:r>
          <a:r>
            <a:rPr lang="ru-RU" sz="1300" kern="1200" dirty="0" smtClean="0"/>
            <a:t>городе</a:t>
          </a:r>
          <a:endParaRPr lang="ru-RU" sz="1300" kern="1200" dirty="0"/>
        </a:p>
      </dsp:txBody>
      <dsp:txXfrm>
        <a:off x="400329" y="2882805"/>
        <a:ext cx="3169681" cy="1075148"/>
      </dsp:txXfrm>
    </dsp:sp>
    <dsp:sp modelId="{7ABDB244-C6AF-4B39-BB31-8CD5089E89B8}">
      <dsp:nvSpPr>
        <dsp:cNvPr id="0" name=""/>
        <dsp:cNvSpPr/>
      </dsp:nvSpPr>
      <dsp:spPr>
        <a:xfrm>
          <a:off x="400329" y="4123361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Магазины </a:t>
          </a:r>
          <a:r>
            <a:rPr lang="ru-RU" sz="1300" kern="1200" dirty="0"/>
            <a:t>конкурентов - мало информации о местных сетях в открытых источниках </a:t>
          </a:r>
        </a:p>
      </dsp:txBody>
      <dsp:txXfrm>
        <a:off x="400329" y="4123361"/>
        <a:ext cx="3169681" cy="1075148"/>
      </dsp:txXfrm>
    </dsp:sp>
    <dsp:sp modelId="{DA81D763-D0AD-4D71-AA4D-0644CB8AC25A}">
      <dsp:nvSpPr>
        <dsp:cNvPr id="0" name=""/>
        <dsp:cNvSpPr/>
      </dsp:nvSpPr>
      <dsp:spPr>
        <a:xfrm>
          <a:off x="426337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Решение </a:t>
          </a:r>
          <a:r>
            <a:rPr lang="en-US" sz="4600" kern="1200" dirty="0" err="1" smtClean="0"/>
            <a:t>MyTask</a:t>
          </a:r>
          <a:endParaRPr lang="ru-RU" sz="4600" kern="1200" dirty="0"/>
        </a:p>
      </dsp:txBody>
      <dsp:txXfrm>
        <a:off x="4263378" y="0"/>
        <a:ext cx="3962102" cy="1641782"/>
      </dsp:txXfrm>
    </dsp:sp>
    <dsp:sp modelId="{59C15761-9409-4F27-904B-1B5BCB043EAC}">
      <dsp:nvSpPr>
        <dsp:cNvPr id="0" name=""/>
        <dsp:cNvSpPr/>
      </dsp:nvSpPr>
      <dsp:spPr>
        <a:xfrm>
          <a:off x="4659589" y="1642250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/>
            <a:t>Фотофиксация</a:t>
          </a:r>
          <a:r>
            <a:rPr lang="ru-RU" sz="1300" kern="1200" dirty="0" smtClean="0"/>
            <a:t> </a:t>
          </a:r>
          <a:r>
            <a:rPr lang="ru-RU" sz="1300" kern="1200" dirty="0"/>
            <a:t>выбранных по карте мест размещения магазинов - строительство на свободных участках, покупка/аренда, строящиеся торговые </a:t>
          </a:r>
          <a:r>
            <a:rPr lang="ru-RU" sz="1300" kern="1200" dirty="0" smtClean="0"/>
            <a:t>центры</a:t>
          </a:r>
          <a:endParaRPr lang="ru-RU" sz="1300" kern="1200" dirty="0"/>
        </a:p>
      </dsp:txBody>
      <dsp:txXfrm>
        <a:off x="4659589" y="1642250"/>
        <a:ext cx="3169681" cy="1075148"/>
      </dsp:txXfrm>
    </dsp:sp>
    <dsp:sp modelId="{B54D7BCD-1116-4791-BB7E-4BC6DAE14B3E}">
      <dsp:nvSpPr>
        <dsp:cNvPr id="0" name=""/>
        <dsp:cNvSpPr/>
      </dsp:nvSpPr>
      <dsp:spPr>
        <a:xfrm>
          <a:off x="4659589" y="2882805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Предоставление </a:t>
          </a:r>
          <a:r>
            <a:rPr lang="ru-RU" sz="1300" kern="1200" dirty="0"/>
            <a:t>фотографий города для оценки уровня доходов населения - машины, дома, ТВ тарелки и </a:t>
          </a:r>
          <a:r>
            <a:rPr lang="ru-RU" sz="1300" kern="1200" dirty="0" err="1" smtClean="0"/>
            <a:t>др</a:t>
          </a:r>
          <a:endParaRPr lang="ru-RU" sz="1300" kern="1200" dirty="0"/>
        </a:p>
      </dsp:txBody>
      <dsp:txXfrm>
        <a:off x="4659589" y="2882805"/>
        <a:ext cx="3169681" cy="1075148"/>
      </dsp:txXfrm>
    </dsp:sp>
    <dsp:sp modelId="{7FB62BB6-4C9E-4695-892E-BBD842ABBC25}">
      <dsp:nvSpPr>
        <dsp:cNvPr id="0" name=""/>
        <dsp:cNvSpPr/>
      </dsp:nvSpPr>
      <dsp:spPr>
        <a:xfrm>
          <a:off x="4659589" y="4123361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Анализ </a:t>
          </a:r>
          <a:r>
            <a:rPr lang="ru-RU" sz="1300" kern="1200" dirty="0"/>
            <a:t>магазинов конкурентов в городе - форматы, оформление витрин и торговых залов,  товарное наполнение, ценовой уровень </a:t>
          </a:r>
        </a:p>
      </dsp:txBody>
      <dsp:txXfrm>
        <a:off x="4659589" y="4123361"/>
        <a:ext cx="3169681" cy="10751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66FB8E-8FD1-47B5-9FF6-A7E03BF5FC71}">
      <dsp:nvSpPr>
        <dsp:cNvPr id="0" name=""/>
        <dsp:cNvSpPr/>
      </dsp:nvSpPr>
      <dsp:spPr>
        <a:xfrm>
          <a:off x="0" y="3303008"/>
          <a:ext cx="8229600" cy="2167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Решение </a:t>
          </a:r>
          <a:r>
            <a:rPr lang="en-US" sz="4100" kern="1200" dirty="0" err="1" smtClean="0"/>
            <a:t>MyTask</a:t>
          </a:r>
          <a:endParaRPr lang="ru-RU" sz="4100" kern="1200" dirty="0"/>
        </a:p>
      </dsp:txBody>
      <dsp:txXfrm>
        <a:off x="0" y="3303008"/>
        <a:ext cx="8229600" cy="1170250"/>
      </dsp:txXfrm>
    </dsp:sp>
    <dsp:sp modelId="{7114B5C5-662F-421E-B193-1ADBC41C242A}">
      <dsp:nvSpPr>
        <dsp:cNvPr id="0" name=""/>
        <dsp:cNvSpPr/>
      </dsp:nvSpPr>
      <dsp:spPr>
        <a:xfrm>
          <a:off x="4018" y="4429917"/>
          <a:ext cx="2740521" cy="996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/>
            <a:t>Фотофиксация</a:t>
          </a:r>
          <a:r>
            <a:rPr lang="ru-RU" sz="1300" kern="1200" dirty="0" smtClean="0"/>
            <a:t> </a:t>
          </a:r>
          <a:r>
            <a:rPr lang="ru-RU" sz="1300" kern="1200" dirty="0"/>
            <a:t>выбранных по карте мест размещения магазинов - строительство на свободных участках, покупка/аренда, строящиеся торговые </a:t>
          </a:r>
          <a:r>
            <a:rPr lang="ru-RU" sz="1300" kern="1200" dirty="0" smtClean="0"/>
            <a:t>центры</a:t>
          </a:r>
          <a:endParaRPr lang="ru-RU" sz="1300" kern="1200" dirty="0"/>
        </a:p>
      </dsp:txBody>
      <dsp:txXfrm>
        <a:off x="4018" y="4429917"/>
        <a:ext cx="2740521" cy="996880"/>
      </dsp:txXfrm>
    </dsp:sp>
    <dsp:sp modelId="{E6951AE5-2712-4C63-BE4D-83508C005D6A}">
      <dsp:nvSpPr>
        <dsp:cNvPr id="0" name=""/>
        <dsp:cNvSpPr/>
      </dsp:nvSpPr>
      <dsp:spPr>
        <a:xfrm>
          <a:off x="2744539" y="4429917"/>
          <a:ext cx="2740521" cy="996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Предоставление </a:t>
          </a:r>
          <a:r>
            <a:rPr lang="ru-RU" sz="1300" kern="1200" dirty="0"/>
            <a:t>фотографий города для оценки уровня доходов населения - машины, дома, ТВ тарелки и </a:t>
          </a:r>
          <a:r>
            <a:rPr lang="ru-RU" sz="1300" kern="1200" dirty="0" err="1" smtClean="0"/>
            <a:t>др</a:t>
          </a:r>
          <a:endParaRPr lang="ru-RU" sz="1300" kern="1200" dirty="0"/>
        </a:p>
      </dsp:txBody>
      <dsp:txXfrm>
        <a:off x="2744539" y="4429917"/>
        <a:ext cx="2740521" cy="996880"/>
      </dsp:txXfrm>
    </dsp:sp>
    <dsp:sp modelId="{6F9CF405-BB27-4A0D-B81D-DEB532CC3DF7}">
      <dsp:nvSpPr>
        <dsp:cNvPr id="0" name=""/>
        <dsp:cNvSpPr/>
      </dsp:nvSpPr>
      <dsp:spPr>
        <a:xfrm>
          <a:off x="5485060" y="4429917"/>
          <a:ext cx="2740521" cy="996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Анализ </a:t>
          </a:r>
          <a:r>
            <a:rPr lang="ru-RU" sz="1300" kern="1200" dirty="0"/>
            <a:t>магазинов конкурентов в городе - форматы, оформление витрин и торговых залов,  товарное наполнение, ценовой уровень </a:t>
          </a:r>
        </a:p>
      </dsp:txBody>
      <dsp:txXfrm>
        <a:off x="5485060" y="4429917"/>
        <a:ext cx="2740521" cy="996880"/>
      </dsp:txXfrm>
    </dsp:sp>
    <dsp:sp modelId="{A7DA3594-D0D9-450E-B7B6-E47DA135D8AD}">
      <dsp:nvSpPr>
        <dsp:cNvPr id="0" name=""/>
        <dsp:cNvSpPr/>
      </dsp:nvSpPr>
      <dsp:spPr>
        <a:xfrm rot="10800000">
          <a:off x="0" y="2467"/>
          <a:ext cx="8229600" cy="333304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«Слабое звено»</a:t>
          </a:r>
          <a:endParaRPr lang="ru-RU" sz="4100" kern="1200" dirty="0"/>
        </a:p>
      </dsp:txBody>
      <dsp:txXfrm>
        <a:off x="0" y="2467"/>
        <a:ext cx="8229600" cy="1169899"/>
      </dsp:txXfrm>
    </dsp:sp>
    <dsp:sp modelId="{5C622D91-A1A8-4292-9749-C267640EEC3A}">
      <dsp:nvSpPr>
        <dsp:cNvPr id="0" name=""/>
        <dsp:cNvSpPr/>
      </dsp:nvSpPr>
      <dsp:spPr>
        <a:xfrm>
          <a:off x="4018" y="1172367"/>
          <a:ext cx="2740521" cy="996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Выбор места - перед выездом специалиста часто нет оперативной </a:t>
          </a:r>
          <a:r>
            <a:rPr lang="ru-RU" sz="1300" kern="1200" dirty="0" smtClean="0"/>
            <a:t>информации</a:t>
          </a:r>
          <a:endParaRPr lang="ru-RU" sz="1300" kern="1200" dirty="0"/>
        </a:p>
      </dsp:txBody>
      <dsp:txXfrm>
        <a:off x="4018" y="1172367"/>
        <a:ext cx="2740521" cy="996581"/>
      </dsp:txXfrm>
    </dsp:sp>
    <dsp:sp modelId="{B415B818-3569-4CAE-BAFF-4B529CB7FB8B}">
      <dsp:nvSpPr>
        <dsp:cNvPr id="0" name=""/>
        <dsp:cNvSpPr/>
      </dsp:nvSpPr>
      <dsp:spPr>
        <a:xfrm>
          <a:off x="2744539" y="1172367"/>
          <a:ext cx="2740521" cy="996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Оценка </a:t>
          </a:r>
          <a:r>
            <a:rPr lang="ru-RU" sz="1300" kern="1200" dirty="0"/>
            <a:t>города - недостаточно информации о текущей обстановке в </a:t>
          </a:r>
          <a:r>
            <a:rPr lang="ru-RU" sz="1300" kern="1200" dirty="0" smtClean="0"/>
            <a:t>городе</a:t>
          </a:r>
          <a:endParaRPr lang="ru-RU" sz="1300" kern="1200" dirty="0"/>
        </a:p>
      </dsp:txBody>
      <dsp:txXfrm>
        <a:off x="2744539" y="1172367"/>
        <a:ext cx="2740521" cy="996581"/>
      </dsp:txXfrm>
    </dsp:sp>
    <dsp:sp modelId="{C9C48C04-90E4-44D8-8411-A8352F1ACBA4}">
      <dsp:nvSpPr>
        <dsp:cNvPr id="0" name=""/>
        <dsp:cNvSpPr/>
      </dsp:nvSpPr>
      <dsp:spPr>
        <a:xfrm>
          <a:off x="5485060" y="1172367"/>
          <a:ext cx="2740521" cy="9965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Магазины </a:t>
          </a:r>
          <a:r>
            <a:rPr lang="ru-RU" sz="1300" kern="1200" dirty="0"/>
            <a:t>конкурентов - мало информации о местных сетях в открытых источниках </a:t>
          </a:r>
        </a:p>
      </dsp:txBody>
      <dsp:txXfrm>
        <a:off x="5485060" y="1172367"/>
        <a:ext cx="2740521" cy="99658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1D8501-D6B0-4E18-809B-0D7F7C826619}">
      <dsp:nvSpPr>
        <dsp:cNvPr id="0" name=""/>
        <dsp:cNvSpPr/>
      </dsp:nvSpPr>
      <dsp:spPr>
        <a:xfrm>
          <a:off x="1706852" y="0"/>
          <a:ext cx="1970138" cy="109452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«Слабое звено»</a:t>
          </a:r>
          <a:endParaRPr lang="ru-RU" sz="2900" kern="1200" dirty="0"/>
        </a:p>
      </dsp:txBody>
      <dsp:txXfrm>
        <a:off x="1706852" y="0"/>
        <a:ext cx="1970138" cy="1094521"/>
      </dsp:txXfrm>
    </dsp:sp>
    <dsp:sp modelId="{435EF3E7-0BAA-4641-82BB-D28A8AA85F57}">
      <dsp:nvSpPr>
        <dsp:cNvPr id="0" name=""/>
        <dsp:cNvSpPr/>
      </dsp:nvSpPr>
      <dsp:spPr>
        <a:xfrm>
          <a:off x="4552608" y="0"/>
          <a:ext cx="1970138" cy="109452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Решение </a:t>
          </a:r>
          <a:r>
            <a:rPr lang="en-US" sz="2900" kern="1200" dirty="0" err="1" smtClean="0"/>
            <a:t>MyTask</a:t>
          </a:r>
          <a:endParaRPr lang="ru-RU" sz="2900" kern="1200" dirty="0"/>
        </a:p>
      </dsp:txBody>
      <dsp:txXfrm>
        <a:off x="4552608" y="0"/>
        <a:ext cx="1970138" cy="1094521"/>
      </dsp:txXfrm>
    </dsp:sp>
    <dsp:sp modelId="{DDC03C1C-A502-46A4-805B-8E16EEBCC023}">
      <dsp:nvSpPr>
        <dsp:cNvPr id="0" name=""/>
        <dsp:cNvSpPr/>
      </dsp:nvSpPr>
      <dsp:spPr>
        <a:xfrm>
          <a:off x="3704354" y="4651716"/>
          <a:ext cx="820891" cy="820891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A10B3-C254-4D3D-8EE8-EADE525F221A}">
      <dsp:nvSpPr>
        <dsp:cNvPr id="0" name=""/>
        <dsp:cNvSpPr/>
      </dsp:nvSpPr>
      <dsp:spPr>
        <a:xfrm>
          <a:off x="1652126" y="4308037"/>
          <a:ext cx="4925347" cy="3327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5E3396-0332-466B-AC7B-365E0FA997D2}">
      <dsp:nvSpPr>
        <dsp:cNvPr id="0" name=""/>
        <dsp:cNvSpPr/>
      </dsp:nvSpPr>
      <dsp:spPr>
        <a:xfrm>
          <a:off x="4552608" y="3349236"/>
          <a:ext cx="1970138" cy="919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err="1" smtClean="0"/>
            <a:t>Фотофиксация</a:t>
          </a:r>
          <a:r>
            <a:rPr lang="ru-RU" sz="900" kern="1200" dirty="0" smtClean="0"/>
            <a:t> </a:t>
          </a:r>
          <a:r>
            <a:rPr lang="ru-RU" sz="900" kern="1200" dirty="0"/>
            <a:t>выбранных по карте мест размещения магазинов - строительство на свободных участках, покупка/аренда, строящиеся торговые </a:t>
          </a:r>
          <a:r>
            <a:rPr lang="ru-RU" sz="900" kern="1200" dirty="0" smtClean="0"/>
            <a:t>центры</a:t>
          </a:r>
          <a:endParaRPr lang="ru-RU" sz="900" kern="1200" dirty="0"/>
        </a:p>
      </dsp:txBody>
      <dsp:txXfrm>
        <a:off x="4552608" y="3349236"/>
        <a:ext cx="1970138" cy="919398"/>
      </dsp:txXfrm>
    </dsp:sp>
    <dsp:sp modelId="{D24EA3C6-286D-4C6E-9758-647FC312F6C0}">
      <dsp:nvSpPr>
        <dsp:cNvPr id="0" name=""/>
        <dsp:cNvSpPr/>
      </dsp:nvSpPr>
      <dsp:spPr>
        <a:xfrm>
          <a:off x="4552608" y="2364166"/>
          <a:ext cx="1970138" cy="919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Предоставление </a:t>
          </a:r>
          <a:r>
            <a:rPr lang="ru-RU" sz="900" kern="1200" dirty="0"/>
            <a:t>фотографий города для оценки уровня доходов населения - машины, дома, ТВ тарелки и </a:t>
          </a:r>
          <a:r>
            <a:rPr lang="ru-RU" sz="900" kern="1200" dirty="0" err="1" smtClean="0"/>
            <a:t>др</a:t>
          </a:r>
          <a:endParaRPr lang="ru-RU" sz="900" kern="1200" dirty="0"/>
        </a:p>
      </dsp:txBody>
      <dsp:txXfrm>
        <a:off x="4552608" y="2364166"/>
        <a:ext cx="1970138" cy="919398"/>
      </dsp:txXfrm>
    </dsp:sp>
    <dsp:sp modelId="{FCE94632-48AE-47DC-AB0F-1CBF2F575325}">
      <dsp:nvSpPr>
        <dsp:cNvPr id="0" name=""/>
        <dsp:cNvSpPr/>
      </dsp:nvSpPr>
      <dsp:spPr>
        <a:xfrm>
          <a:off x="4552608" y="1379097"/>
          <a:ext cx="1970138" cy="919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Анализ </a:t>
          </a:r>
          <a:r>
            <a:rPr lang="ru-RU" sz="900" kern="1200" dirty="0"/>
            <a:t>магазинов конкурентов в городе - форматы, оформление витрин и торговых залов,  товарное наполнение, ценовой уровень </a:t>
          </a:r>
        </a:p>
      </dsp:txBody>
      <dsp:txXfrm>
        <a:off x="4552608" y="1379097"/>
        <a:ext cx="1970138" cy="919398"/>
      </dsp:txXfrm>
    </dsp:sp>
    <dsp:sp modelId="{3050B56E-A005-4FFA-A5E7-79A50308848F}">
      <dsp:nvSpPr>
        <dsp:cNvPr id="0" name=""/>
        <dsp:cNvSpPr/>
      </dsp:nvSpPr>
      <dsp:spPr>
        <a:xfrm>
          <a:off x="1706852" y="3349236"/>
          <a:ext cx="1970138" cy="919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Выбор места - перед выездом специалиста часто нет оперативной </a:t>
          </a:r>
          <a:r>
            <a:rPr lang="ru-RU" sz="900" kern="1200" dirty="0" smtClean="0"/>
            <a:t>информации</a:t>
          </a:r>
          <a:endParaRPr lang="ru-RU" sz="900" kern="1200" dirty="0"/>
        </a:p>
      </dsp:txBody>
      <dsp:txXfrm>
        <a:off x="1706852" y="3349236"/>
        <a:ext cx="1970138" cy="919398"/>
      </dsp:txXfrm>
    </dsp:sp>
    <dsp:sp modelId="{02F63042-80B7-4323-A94D-DF74509F1AB0}">
      <dsp:nvSpPr>
        <dsp:cNvPr id="0" name=""/>
        <dsp:cNvSpPr/>
      </dsp:nvSpPr>
      <dsp:spPr>
        <a:xfrm>
          <a:off x="1706852" y="2364166"/>
          <a:ext cx="1970138" cy="919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Оценка </a:t>
          </a:r>
          <a:r>
            <a:rPr lang="ru-RU" sz="900" kern="1200" dirty="0"/>
            <a:t>города - недостаточно информации о текущей обстановке в </a:t>
          </a:r>
          <a:r>
            <a:rPr lang="ru-RU" sz="900" kern="1200" dirty="0" smtClean="0"/>
            <a:t>городе</a:t>
          </a:r>
          <a:endParaRPr lang="ru-RU" sz="900" kern="1200" dirty="0"/>
        </a:p>
      </dsp:txBody>
      <dsp:txXfrm>
        <a:off x="1706852" y="2364166"/>
        <a:ext cx="1970138" cy="919398"/>
      </dsp:txXfrm>
    </dsp:sp>
    <dsp:sp modelId="{52EEBCBC-AACB-4139-8C49-BA86111A68E5}">
      <dsp:nvSpPr>
        <dsp:cNvPr id="0" name=""/>
        <dsp:cNvSpPr/>
      </dsp:nvSpPr>
      <dsp:spPr>
        <a:xfrm>
          <a:off x="1706852" y="1379097"/>
          <a:ext cx="1970138" cy="919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Магазины </a:t>
          </a:r>
          <a:r>
            <a:rPr lang="ru-RU" sz="900" kern="1200" dirty="0"/>
            <a:t>конкурентов - мало информации о местных сетях в открытых источниках </a:t>
          </a:r>
        </a:p>
      </dsp:txBody>
      <dsp:txXfrm>
        <a:off x="1706852" y="1379097"/>
        <a:ext cx="1970138" cy="91939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4DACA2-24E0-4D2F-AFC0-A661902576BD}">
      <dsp:nvSpPr>
        <dsp:cNvPr id="0" name=""/>
        <dsp:cNvSpPr/>
      </dsp:nvSpPr>
      <dsp:spPr>
        <a:xfrm>
          <a:off x="411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«Слабое звено»</a:t>
          </a:r>
          <a:endParaRPr lang="ru-RU" sz="4600" kern="1200" dirty="0"/>
        </a:p>
      </dsp:txBody>
      <dsp:txXfrm>
        <a:off x="4118" y="0"/>
        <a:ext cx="3962102" cy="1641782"/>
      </dsp:txXfrm>
    </dsp:sp>
    <dsp:sp modelId="{EF6C1151-FE48-4053-ACE5-7DB81CC5542B}">
      <dsp:nvSpPr>
        <dsp:cNvPr id="0" name=""/>
        <dsp:cNvSpPr/>
      </dsp:nvSpPr>
      <dsp:spPr>
        <a:xfrm>
          <a:off x="400329" y="1641782"/>
          <a:ext cx="3169681" cy="3557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Владельцы и менеджмент часто не обладают независимым оперативным источником информации о строительстве и открытии магазина</a:t>
          </a:r>
          <a:endParaRPr lang="ru-RU" sz="2600" kern="1200" dirty="0"/>
        </a:p>
      </dsp:txBody>
      <dsp:txXfrm>
        <a:off x="400329" y="1641782"/>
        <a:ext cx="3169681" cy="3557195"/>
      </dsp:txXfrm>
    </dsp:sp>
    <dsp:sp modelId="{DA81D763-D0AD-4D71-AA4D-0644CB8AC25A}">
      <dsp:nvSpPr>
        <dsp:cNvPr id="0" name=""/>
        <dsp:cNvSpPr/>
      </dsp:nvSpPr>
      <dsp:spPr>
        <a:xfrm>
          <a:off x="426337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Решение </a:t>
          </a:r>
          <a:r>
            <a:rPr lang="en-US" sz="4600" kern="1200" dirty="0" err="1" smtClean="0"/>
            <a:t>MyTask</a:t>
          </a:r>
          <a:endParaRPr lang="ru-RU" sz="4600" kern="1200" dirty="0"/>
        </a:p>
      </dsp:txBody>
      <dsp:txXfrm>
        <a:off x="4263378" y="0"/>
        <a:ext cx="3962102" cy="1641782"/>
      </dsp:txXfrm>
    </dsp:sp>
    <dsp:sp modelId="{7FB62BB6-4C9E-4695-892E-BBD842ABBC25}">
      <dsp:nvSpPr>
        <dsp:cNvPr id="0" name=""/>
        <dsp:cNvSpPr/>
      </dsp:nvSpPr>
      <dsp:spPr>
        <a:xfrm>
          <a:off x="4659589" y="1641782"/>
          <a:ext cx="3169681" cy="3557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Регулярный отчет с фотографиями от независимого агента. Данные для отчета определяет сам клиент.</a:t>
          </a:r>
          <a:endParaRPr lang="ru-RU" sz="2600" kern="1200" dirty="0"/>
        </a:p>
      </dsp:txBody>
      <dsp:txXfrm>
        <a:off x="4659589" y="1641782"/>
        <a:ext cx="3169681" cy="355719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4DACA2-24E0-4D2F-AFC0-A661902576BD}">
      <dsp:nvSpPr>
        <dsp:cNvPr id="0" name=""/>
        <dsp:cNvSpPr/>
      </dsp:nvSpPr>
      <dsp:spPr>
        <a:xfrm>
          <a:off x="411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«Слабое звено»</a:t>
          </a:r>
          <a:endParaRPr lang="ru-RU" sz="4600" kern="1200" dirty="0"/>
        </a:p>
      </dsp:txBody>
      <dsp:txXfrm>
        <a:off x="4118" y="0"/>
        <a:ext cx="3962102" cy="1641782"/>
      </dsp:txXfrm>
    </dsp:sp>
    <dsp:sp modelId="{EF6C1151-FE48-4053-ACE5-7DB81CC5542B}">
      <dsp:nvSpPr>
        <dsp:cNvPr id="0" name=""/>
        <dsp:cNvSpPr/>
      </dsp:nvSpPr>
      <dsp:spPr>
        <a:xfrm>
          <a:off x="400329" y="1643385"/>
          <a:ext cx="3169681" cy="1650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Требования к обслуживанию, цены, товар, выкладки в сетях регулируются из центрального офиса, однако проверки каждого магазина своими силами могут оказаться длительными и затратными</a:t>
          </a:r>
          <a:endParaRPr lang="ru-RU" sz="1500" kern="1200" dirty="0"/>
        </a:p>
      </dsp:txBody>
      <dsp:txXfrm>
        <a:off x="400329" y="1643385"/>
        <a:ext cx="3169681" cy="1650066"/>
      </dsp:txXfrm>
    </dsp:sp>
    <dsp:sp modelId="{7ABDB244-C6AF-4B39-BB31-8CD5089E89B8}">
      <dsp:nvSpPr>
        <dsp:cNvPr id="0" name=""/>
        <dsp:cNvSpPr/>
      </dsp:nvSpPr>
      <dsp:spPr>
        <a:xfrm>
          <a:off x="400329" y="3547308"/>
          <a:ext cx="3169681" cy="1650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Когда производители продукции арендуют торговые места (полки) и договариваются о правилах и месте выкладки их товара -  не всегда выкладка соответствует договоренностям</a:t>
          </a:r>
          <a:endParaRPr lang="ru-RU" sz="1500" kern="1200" dirty="0"/>
        </a:p>
      </dsp:txBody>
      <dsp:txXfrm>
        <a:off x="400329" y="3547308"/>
        <a:ext cx="3169681" cy="1650066"/>
      </dsp:txXfrm>
    </dsp:sp>
    <dsp:sp modelId="{DA81D763-D0AD-4D71-AA4D-0644CB8AC25A}">
      <dsp:nvSpPr>
        <dsp:cNvPr id="0" name=""/>
        <dsp:cNvSpPr/>
      </dsp:nvSpPr>
      <dsp:spPr>
        <a:xfrm>
          <a:off x="426337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Решение </a:t>
          </a:r>
          <a:r>
            <a:rPr lang="en-US" sz="4600" kern="1200" dirty="0" err="1" smtClean="0"/>
            <a:t>MyTask</a:t>
          </a:r>
          <a:endParaRPr lang="ru-RU" sz="4600" kern="1200" dirty="0"/>
        </a:p>
      </dsp:txBody>
      <dsp:txXfrm>
        <a:off x="4263378" y="0"/>
        <a:ext cx="3962102" cy="1641782"/>
      </dsp:txXfrm>
    </dsp:sp>
    <dsp:sp modelId="{59C15761-9409-4F27-904B-1B5BCB043EAC}">
      <dsp:nvSpPr>
        <dsp:cNvPr id="0" name=""/>
        <dsp:cNvSpPr/>
      </dsp:nvSpPr>
      <dsp:spPr>
        <a:xfrm>
          <a:off x="4659589" y="1643385"/>
          <a:ext cx="3169681" cy="1650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Проверка качества обслуживания клиентов с помощью «Тайного покупателя»</a:t>
          </a:r>
          <a:endParaRPr lang="ru-RU" sz="1500" kern="1200" dirty="0"/>
        </a:p>
      </dsp:txBody>
      <dsp:txXfrm>
        <a:off x="4659589" y="1643385"/>
        <a:ext cx="3169681" cy="1650066"/>
      </dsp:txXfrm>
    </dsp:sp>
    <dsp:sp modelId="{BA30C079-A765-42CA-858A-1622001C5531}">
      <dsp:nvSpPr>
        <dsp:cNvPr id="0" name=""/>
        <dsp:cNvSpPr/>
      </dsp:nvSpPr>
      <dsp:spPr>
        <a:xfrm>
          <a:off x="4659589" y="3547308"/>
          <a:ext cx="3169681" cy="1650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Независимый аудит выкладки товара в любом магазине</a:t>
          </a:r>
          <a:r>
            <a:rPr lang="ru-RU" sz="1500" kern="1200" dirty="0" smtClean="0"/>
            <a:t> в любое время работы магазина. Подготовка и реализация проверки – от нескольких дней.</a:t>
          </a:r>
          <a:endParaRPr lang="ru-RU" sz="1500" kern="1200" dirty="0"/>
        </a:p>
      </dsp:txBody>
      <dsp:txXfrm>
        <a:off x="4659589" y="3547308"/>
        <a:ext cx="3169681" cy="1650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B50DA-556D-444B-A460-5FB4CFA874A5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B52A4-CB5E-4623-82E9-D9226AD4CE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MyTask</a:t>
            </a:r>
            <a:r>
              <a:rPr lang="en-US" dirty="0"/>
              <a:t> </a:t>
            </a:r>
            <a:r>
              <a:rPr lang="ru-RU" dirty="0"/>
              <a:t>для отрасли «</a:t>
            </a:r>
            <a:r>
              <a:rPr lang="ru-RU" dirty="0" err="1"/>
              <a:t>Ритейл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Визуальное отображение информации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Комментарии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Ниже представлены 3 варианта графического отображения информации</a:t>
            </a:r>
          </a:p>
          <a:p>
            <a:r>
              <a:rPr lang="ru-RU" dirty="0" smtClean="0"/>
              <a:t>К каждому решению </a:t>
            </a:r>
            <a:r>
              <a:rPr lang="en-US" dirty="0" err="1" smtClean="0"/>
              <a:t>MyTask</a:t>
            </a:r>
            <a:r>
              <a:rPr lang="en-US" dirty="0" smtClean="0"/>
              <a:t> </a:t>
            </a:r>
            <a:r>
              <a:rPr lang="ru-RU" dirty="0" smtClean="0"/>
              <a:t>можно добавить фото – это будет очень наглядно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Планирование открытия магазина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Планирование открытия магазина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Планирование открытия магазина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Комментарий	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Далее полный текст в формате, который мне больше всего нравится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Строительство и открытие магазина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ru-RU" b="1" dirty="0"/>
              <a:t>Работающий  магазин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455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MyTask для отрасли «Ритейл»</vt:lpstr>
      <vt:lpstr>Комментарии</vt:lpstr>
      <vt:lpstr>Планирование открытия магазина</vt:lpstr>
      <vt:lpstr>Планирование открытия магазина</vt:lpstr>
      <vt:lpstr>Планирование открытия магазина</vt:lpstr>
      <vt:lpstr>Комментарий </vt:lpstr>
      <vt:lpstr>Строительство и открытие магазина</vt:lpstr>
      <vt:lpstr>Работающий  магазин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MyTask для отрасли «Ритейл»</dc:title>
  <dc:creator>khmeleva</dc:creator>
  <cp:lastModifiedBy>khmeleva</cp:lastModifiedBy>
  <cp:revision>13</cp:revision>
  <dcterms:created xsi:type="dcterms:W3CDTF">2013-04-16T13:03:28Z</dcterms:created>
  <dcterms:modified xsi:type="dcterms:W3CDTF">2013-04-16T14:00:45Z</dcterms:modified>
</cp:coreProperties>
</file>